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 Bold" panose="020B0604020202020204" charset="0"/>
      <p:regular r:id="rId15"/>
    </p:embeddedFont>
    <p:embeddedFont>
      <p:font typeface="Bangers" panose="020B0604020202020204" charset="0"/>
      <p:regular r:id="rId16"/>
    </p:embeddedFont>
    <p:embeddedFont>
      <p:font typeface="Be Vietnam" panose="020B0604020202020204" charset="0"/>
      <p:regular r:id="rId17"/>
    </p:embeddedFont>
    <p:embeddedFont>
      <p:font typeface="Be Vietnam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Code Bold" panose="020B0604020202020204" charset="0"/>
      <p:regular r:id="rId23"/>
    </p:embeddedFont>
    <p:embeddedFont>
      <p:font typeface="Open Sans Extra Bold" panose="020B0604020202020204" charset="0"/>
      <p:regular r:id="rId24"/>
    </p:embeddedFont>
    <p:embeddedFont>
      <p:font typeface="Open Sans Light" panose="020B0306030504020204" pitchFamily="34" charset="0"/>
      <p:regular r:id="rId25"/>
    </p:embeddedFont>
    <p:embeddedFont>
      <p:font typeface="Open Sans Light Bold" panose="020B0604020202020204" charset="0"/>
      <p:regular r:id="rId26"/>
    </p:embeddedFont>
    <p:embeddedFont>
      <p:font typeface="Space Mono" panose="020B0604020202020204" charset="0"/>
      <p:regular r:id="rId27"/>
    </p:embeddedFont>
    <p:embeddedFont>
      <p:font typeface="Space Mono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10" Type="http://schemas.openxmlformats.org/officeDocument/2006/relationships/image" Target="../media/image25.sv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041" y="1616010"/>
            <a:ext cx="3951704" cy="1200762"/>
            <a:chOff x="0" y="0"/>
            <a:chExt cx="4321090" cy="1313003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4257590" cy="1249503"/>
            </a:xfrm>
            <a:custGeom>
              <a:avLst/>
              <a:gdLst/>
              <a:ahLst/>
              <a:cxnLst/>
              <a:rect l="l" t="t" r="r" b="b"/>
              <a:pathLst>
                <a:path w="4257590" h="1249503">
                  <a:moveTo>
                    <a:pt x="4164880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4163610" y="0"/>
                  </a:lnTo>
                  <a:cubicBezTo>
                    <a:pt x="4214410" y="0"/>
                    <a:pt x="4256320" y="41910"/>
                    <a:pt x="4256320" y="92710"/>
                  </a:cubicBezTo>
                  <a:lnTo>
                    <a:pt x="4256320" y="1155523"/>
                  </a:lnTo>
                  <a:cubicBezTo>
                    <a:pt x="4257590" y="1207593"/>
                    <a:pt x="4215680" y="1249503"/>
                    <a:pt x="4164880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321091" cy="1313003"/>
            </a:xfrm>
            <a:custGeom>
              <a:avLst/>
              <a:gdLst/>
              <a:ahLst/>
              <a:cxnLst/>
              <a:rect l="l" t="t" r="r" b="b"/>
              <a:pathLst>
                <a:path w="4321091" h="1313003">
                  <a:moveTo>
                    <a:pt x="4196630" y="59690"/>
                  </a:moveTo>
                  <a:cubicBezTo>
                    <a:pt x="4232190" y="59690"/>
                    <a:pt x="4261400" y="88900"/>
                    <a:pt x="4261400" y="124460"/>
                  </a:cubicBezTo>
                  <a:lnTo>
                    <a:pt x="4261400" y="1188543"/>
                  </a:lnTo>
                  <a:cubicBezTo>
                    <a:pt x="4261400" y="1224103"/>
                    <a:pt x="4232190" y="1253313"/>
                    <a:pt x="4196630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96630" y="59690"/>
                  </a:lnTo>
                  <a:moveTo>
                    <a:pt x="41966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196630" y="1313003"/>
                  </a:lnTo>
                  <a:cubicBezTo>
                    <a:pt x="4265210" y="1313003"/>
                    <a:pt x="4321091" y="1257123"/>
                    <a:pt x="4321091" y="1188543"/>
                  </a:cubicBezTo>
                  <a:lnTo>
                    <a:pt x="4321091" y="124460"/>
                  </a:lnTo>
                  <a:cubicBezTo>
                    <a:pt x="4321091" y="55880"/>
                    <a:pt x="4265210" y="0"/>
                    <a:pt x="41966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00195" y="1921315"/>
            <a:ext cx="590151" cy="590151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283375" y="-1951210"/>
            <a:ext cx="5959819" cy="595981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06896" y="3196946"/>
            <a:ext cx="15674207" cy="5460169"/>
            <a:chOff x="0" y="0"/>
            <a:chExt cx="20898943" cy="728022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E502D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E502D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1306896" y="1643759"/>
            <a:ext cx="11066699" cy="1173012"/>
            <a:chOff x="0" y="0"/>
            <a:chExt cx="12452590" cy="1319910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2389090" cy="1256410"/>
            </a:xfrm>
            <a:custGeom>
              <a:avLst/>
              <a:gdLst/>
              <a:ahLst/>
              <a:cxnLst/>
              <a:rect l="l" t="t" r="r" b="b"/>
              <a:pathLst>
                <a:path w="12389090" h="1256410">
                  <a:moveTo>
                    <a:pt x="12296380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95110" y="0"/>
                  </a:lnTo>
                  <a:cubicBezTo>
                    <a:pt x="12345910" y="0"/>
                    <a:pt x="12387821" y="41910"/>
                    <a:pt x="12387821" y="92710"/>
                  </a:cubicBezTo>
                  <a:lnTo>
                    <a:pt x="12387821" y="1162430"/>
                  </a:lnTo>
                  <a:cubicBezTo>
                    <a:pt x="12389090" y="1214500"/>
                    <a:pt x="12347180" y="1256410"/>
                    <a:pt x="12296380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2452590" cy="1319910"/>
            </a:xfrm>
            <a:custGeom>
              <a:avLst/>
              <a:gdLst/>
              <a:ahLst/>
              <a:cxnLst/>
              <a:rect l="l" t="t" r="r" b="b"/>
              <a:pathLst>
                <a:path w="12452590" h="1319910">
                  <a:moveTo>
                    <a:pt x="12328130" y="59690"/>
                  </a:moveTo>
                  <a:cubicBezTo>
                    <a:pt x="12363690" y="59690"/>
                    <a:pt x="12392900" y="88900"/>
                    <a:pt x="12392900" y="124460"/>
                  </a:cubicBezTo>
                  <a:lnTo>
                    <a:pt x="12392900" y="1195450"/>
                  </a:lnTo>
                  <a:cubicBezTo>
                    <a:pt x="12392900" y="1231010"/>
                    <a:pt x="12363690" y="1260220"/>
                    <a:pt x="12328130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8130" y="59690"/>
                  </a:lnTo>
                  <a:moveTo>
                    <a:pt x="123281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2328130" y="1319910"/>
                  </a:lnTo>
                  <a:cubicBezTo>
                    <a:pt x="12396710" y="1319910"/>
                    <a:pt x="12452590" y="1264030"/>
                    <a:pt x="12452590" y="1195450"/>
                  </a:cubicBezTo>
                  <a:lnTo>
                    <a:pt x="12452590" y="124460"/>
                  </a:lnTo>
                  <a:cubicBezTo>
                    <a:pt x="12452590" y="55880"/>
                    <a:pt x="12396710" y="0"/>
                    <a:pt x="123281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696752" y="7086663"/>
            <a:ext cx="4114800" cy="411480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886305" y="3993703"/>
            <a:ext cx="14052533" cy="4112524"/>
            <a:chOff x="0" y="0"/>
            <a:chExt cx="18736711" cy="548336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209550"/>
              <a:ext cx="18736711" cy="399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00"/>
                </a:lnSpc>
              </a:pPr>
              <a:r>
                <a:rPr lang="en-US" sz="11300">
                  <a:solidFill>
                    <a:srgbClr val="000000"/>
                  </a:solidFill>
                  <a:latin typeface="Space Mono Bold"/>
                </a:rPr>
                <a:t>Even digits problem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369363"/>
              <a:ext cx="13354103" cy="111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1617" y="7200900"/>
            <a:ext cx="3808060" cy="4114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886305" y="1778240"/>
            <a:ext cx="776531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spc="67">
                <a:solidFill>
                  <a:srgbClr val="000000"/>
                </a:solidFill>
                <a:latin typeface="Be Vietnam"/>
              </a:rPr>
              <a:t>Task: 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45707" y="1921115"/>
            <a:ext cx="2063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850" y="1187161"/>
            <a:ext cx="2655686" cy="265568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8770" y="363251"/>
            <a:ext cx="6827598" cy="2039315"/>
            <a:chOff x="0" y="0"/>
            <a:chExt cx="10970305" cy="3276688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l="l" t="t" r="r" b="b"/>
              <a:pathLst>
                <a:path w="10906806" h="3213188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00FEB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l="l" t="t" r="r" b="b"/>
              <a:pathLst>
                <a:path w="10970306" h="3276688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51631" y="167503"/>
            <a:ext cx="6827598" cy="2039315"/>
            <a:chOff x="0" y="0"/>
            <a:chExt cx="10970305" cy="3276688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10906806" cy="3213188"/>
            </a:xfrm>
            <a:custGeom>
              <a:avLst/>
              <a:gdLst/>
              <a:ahLst/>
              <a:cxnLst/>
              <a:rect l="l" t="t" r="r" b="b"/>
              <a:pathLst>
                <a:path w="10906806" h="3213188">
                  <a:moveTo>
                    <a:pt x="10814095" y="3213188"/>
                  </a:moveTo>
                  <a:lnTo>
                    <a:pt x="92710" y="3213188"/>
                  </a:lnTo>
                  <a:cubicBezTo>
                    <a:pt x="41910" y="3213188"/>
                    <a:pt x="0" y="3171278"/>
                    <a:pt x="0" y="312047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12825" y="0"/>
                  </a:lnTo>
                  <a:cubicBezTo>
                    <a:pt x="10863625" y="0"/>
                    <a:pt x="10905535" y="41910"/>
                    <a:pt x="10905535" y="92710"/>
                  </a:cubicBezTo>
                  <a:lnTo>
                    <a:pt x="10905535" y="3119208"/>
                  </a:lnTo>
                  <a:cubicBezTo>
                    <a:pt x="10906806" y="3171278"/>
                    <a:pt x="10864895" y="3213188"/>
                    <a:pt x="10814095" y="3213188"/>
                  </a:cubicBezTo>
                  <a:close/>
                </a:path>
              </a:pathLst>
            </a:custGeom>
            <a:solidFill>
              <a:srgbClr val="EABEB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970306" cy="3276688"/>
            </a:xfrm>
            <a:custGeom>
              <a:avLst/>
              <a:gdLst/>
              <a:ahLst/>
              <a:cxnLst/>
              <a:rect l="l" t="t" r="r" b="b"/>
              <a:pathLst>
                <a:path w="10970306" h="3276688">
                  <a:moveTo>
                    <a:pt x="10845845" y="59690"/>
                  </a:moveTo>
                  <a:cubicBezTo>
                    <a:pt x="10881405" y="59690"/>
                    <a:pt x="10910615" y="88900"/>
                    <a:pt x="10910615" y="124460"/>
                  </a:cubicBezTo>
                  <a:lnTo>
                    <a:pt x="10910615" y="3152229"/>
                  </a:lnTo>
                  <a:cubicBezTo>
                    <a:pt x="10910615" y="3187788"/>
                    <a:pt x="10881405" y="3216998"/>
                    <a:pt x="10845845" y="3216998"/>
                  </a:cubicBezTo>
                  <a:lnTo>
                    <a:pt x="124460" y="3216998"/>
                  </a:lnTo>
                  <a:cubicBezTo>
                    <a:pt x="88900" y="3216998"/>
                    <a:pt x="59690" y="3187788"/>
                    <a:pt x="59690" y="315222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45845" y="59690"/>
                  </a:lnTo>
                  <a:moveTo>
                    <a:pt x="108458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2229"/>
                  </a:lnTo>
                  <a:cubicBezTo>
                    <a:pt x="0" y="3220808"/>
                    <a:pt x="55880" y="3276688"/>
                    <a:pt x="124460" y="3276688"/>
                  </a:cubicBezTo>
                  <a:lnTo>
                    <a:pt x="10845845" y="3276688"/>
                  </a:lnTo>
                  <a:cubicBezTo>
                    <a:pt x="10914425" y="3276688"/>
                    <a:pt x="10970306" y="3220808"/>
                    <a:pt x="10970306" y="3152229"/>
                  </a:cubicBezTo>
                  <a:lnTo>
                    <a:pt x="10970306" y="124460"/>
                  </a:lnTo>
                  <a:cubicBezTo>
                    <a:pt x="10970306" y="55880"/>
                    <a:pt x="10914425" y="0"/>
                    <a:pt x="1084584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34432" y="-1839151"/>
            <a:ext cx="5959819" cy="595981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-5081" y="-3810"/>
              <a:ext cx="6357621" cy="6353810"/>
            </a:xfrm>
            <a:custGeom>
              <a:avLst/>
              <a:gdLst/>
              <a:ahLst/>
              <a:cxnLst/>
              <a:rect l="l" t="t" r="r" b="b"/>
              <a:pathLst>
                <a:path w="6357621" h="6353810">
                  <a:moveTo>
                    <a:pt x="6334761" y="3182620"/>
                  </a:moveTo>
                  <a:cubicBezTo>
                    <a:pt x="5600701" y="3411220"/>
                    <a:pt x="5129531" y="3605530"/>
                    <a:pt x="4759961" y="3831590"/>
                  </a:cubicBezTo>
                  <a:cubicBezTo>
                    <a:pt x="4861561" y="4251960"/>
                    <a:pt x="5057141" y="4723130"/>
                    <a:pt x="5414011" y="5403850"/>
                  </a:cubicBezTo>
                  <a:lnTo>
                    <a:pt x="5424171" y="5422900"/>
                  </a:lnTo>
                  <a:lnTo>
                    <a:pt x="5405121" y="5412740"/>
                  </a:lnTo>
                  <a:cubicBezTo>
                    <a:pt x="4724401" y="5055870"/>
                    <a:pt x="4253231" y="4859020"/>
                    <a:pt x="3832861" y="4758690"/>
                  </a:cubicBezTo>
                  <a:cubicBezTo>
                    <a:pt x="3606801" y="5128260"/>
                    <a:pt x="3412490" y="5599430"/>
                    <a:pt x="3183890" y="6333490"/>
                  </a:cubicBezTo>
                  <a:lnTo>
                    <a:pt x="3177540" y="6353810"/>
                  </a:lnTo>
                  <a:lnTo>
                    <a:pt x="3171190" y="6333490"/>
                  </a:lnTo>
                  <a:cubicBezTo>
                    <a:pt x="2942590" y="5599430"/>
                    <a:pt x="2748280" y="5128260"/>
                    <a:pt x="2522220" y="4758690"/>
                  </a:cubicBezTo>
                  <a:cubicBezTo>
                    <a:pt x="2101850" y="4860290"/>
                    <a:pt x="1630680" y="5055870"/>
                    <a:pt x="949960" y="5412740"/>
                  </a:cubicBezTo>
                  <a:lnTo>
                    <a:pt x="930910" y="5422900"/>
                  </a:lnTo>
                  <a:lnTo>
                    <a:pt x="941070" y="5403850"/>
                  </a:lnTo>
                  <a:cubicBezTo>
                    <a:pt x="1297940" y="4723130"/>
                    <a:pt x="1494790" y="4251960"/>
                    <a:pt x="1595120" y="3831590"/>
                  </a:cubicBezTo>
                  <a:cubicBezTo>
                    <a:pt x="1225550" y="3605530"/>
                    <a:pt x="754380" y="3411220"/>
                    <a:pt x="20320" y="3182620"/>
                  </a:cubicBezTo>
                  <a:lnTo>
                    <a:pt x="0" y="3176270"/>
                  </a:lnTo>
                  <a:lnTo>
                    <a:pt x="20320" y="3169920"/>
                  </a:lnTo>
                  <a:cubicBezTo>
                    <a:pt x="754380" y="2941320"/>
                    <a:pt x="1225550" y="2747010"/>
                    <a:pt x="1595120" y="2520950"/>
                  </a:cubicBezTo>
                  <a:cubicBezTo>
                    <a:pt x="1493520" y="2100580"/>
                    <a:pt x="1297940" y="1629410"/>
                    <a:pt x="941070" y="948690"/>
                  </a:cubicBezTo>
                  <a:lnTo>
                    <a:pt x="933451" y="930910"/>
                  </a:lnTo>
                  <a:lnTo>
                    <a:pt x="952501" y="941070"/>
                  </a:lnTo>
                  <a:cubicBezTo>
                    <a:pt x="1633221" y="1297940"/>
                    <a:pt x="2104391" y="1494790"/>
                    <a:pt x="2524761" y="1595120"/>
                  </a:cubicBezTo>
                  <a:cubicBezTo>
                    <a:pt x="2750821" y="1225550"/>
                    <a:pt x="2945131" y="754380"/>
                    <a:pt x="3173731" y="20320"/>
                  </a:cubicBezTo>
                  <a:lnTo>
                    <a:pt x="3180081" y="0"/>
                  </a:lnTo>
                  <a:lnTo>
                    <a:pt x="3186431" y="20320"/>
                  </a:lnTo>
                  <a:cubicBezTo>
                    <a:pt x="3415031" y="754380"/>
                    <a:pt x="3609341" y="1225550"/>
                    <a:pt x="3835401" y="1595120"/>
                  </a:cubicBezTo>
                  <a:cubicBezTo>
                    <a:pt x="4255771" y="1493520"/>
                    <a:pt x="4726941" y="1297940"/>
                    <a:pt x="5407661" y="941070"/>
                  </a:cubicBezTo>
                  <a:lnTo>
                    <a:pt x="5426711" y="930910"/>
                  </a:lnTo>
                  <a:lnTo>
                    <a:pt x="5416551" y="949960"/>
                  </a:lnTo>
                  <a:cubicBezTo>
                    <a:pt x="5059681" y="1630680"/>
                    <a:pt x="4862831" y="2101850"/>
                    <a:pt x="4762501" y="2522220"/>
                  </a:cubicBezTo>
                  <a:cubicBezTo>
                    <a:pt x="5132072" y="2748280"/>
                    <a:pt x="5603242" y="2942590"/>
                    <a:pt x="6337301" y="3171190"/>
                  </a:cubicBezTo>
                  <a:lnTo>
                    <a:pt x="6357622" y="3177540"/>
                  </a:lnTo>
                  <a:lnTo>
                    <a:pt x="6334761" y="31826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1910" y="40640"/>
              <a:ext cx="6263640" cy="6263640"/>
            </a:xfrm>
            <a:custGeom>
              <a:avLst/>
              <a:gdLst/>
              <a:ahLst/>
              <a:cxnLst/>
              <a:rect l="l" t="t" r="r" b="b"/>
              <a:pathLst>
                <a:path w="6263640" h="6263640">
                  <a:moveTo>
                    <a:pt x="4700270" y="3785870"/>
                  </a:moveTo>
                  <a:cubicBezTo>
                    <a:pt x="4800600" y="4204970"/>
                    <a:pt x="4993640" y="4672330"/>
                    <a:pt x="5346700" y="5346700"/>
                  </a:cubicBezTo>
                  <a:cubicBezTo>
                    <a:pt x="4672330" y="4993640"/>
                    <a:pt x="4204970" y="4800600"/>
                    <a:pt x="3785870" y="4700270"/>
                  </a:cubicBezTo>
                  <a:lnTo>
                    <a:pt x="3780790" y="4699000"/>
                  </a:lnTo>
                  <a:lnTo>
                    <a:pt x="3778250" y="4702810"/>
                  </a:lnTo>
                  <a:cubicBezTo>
                    <a:pt x="3552190" y="5069840"/>
                    <a:pt x="3359150" y="5538470"/>
                    <a:pt x="3131820" y="6263640"/>
                  </a:cubicBezTo>
                  <a:cubicBezTo>
                    <a:pt x="2904490" y="5537199"/>
                    <a:pt x="2711450" y="5069840"/>
                    <a:pt x="2485390" y="4702810"/>
                  </a:cubicBezTo>
                  <a:lnTo>
                    <a:pt x="2482850" y="4699000"/>
                  </a:lnTo>
                  <a:lnTo>
                    <a:pt x="2477770" y="4700270"/>
                  </a:lnTo>
                  <a:cubicBezTo>
                    <a:pt x="2058670" y="4800600"/>
                    <a:pt x="1591310" y="4993640"/>
                    <a:pt x="916940" y="5346700"/>
                  </a:cubicBezTo>
                  <a:cubicBezTo>
                    <a:pt x="1270000" y="4672330"/>
                    <a:pt x="1464310" y="4204970"/>
                    <a:pt x="1563370" y="3785870"/>
                  </a:cubicBezTo>
                  <a:lnTo>
                    <a:pt x="1564640" y="3780790"/>
                  </a:lnTo>
                  <a:lnTo>
                    <a:pt x="1560830" y="3778250"/>
                  </a:lnTo>
                  <a:cubicBezTo>
                    <a:pt x="1193800" y="3552190"/>
                    <a:pt x="725170" y="3359150"/>
                    <a:pt x="0" y="3131820"/>
                  </a:cubicBezTo>
                  <a:cubicBezTo>
                    <a:pt x="726440" y="2904490"/>
                    <a:pt x="1193800" y="2711450"/>
                    <a:pt x="1560830" y="2485390"/>
                  </a:cubicBezTo>
                  <a:lnTo>
                    <a:pt x="1564640" y="2482850"/>
                  </a:lnTo>
                  <a:lnTo>
                    <a:pt x="1563370" y="2477770"/>
                  </a:lnTo>
                  <a:cubicBezTo>
                    <a:pt x="1463040" y="2058670"/>
                    <a:pt x="1270000" y="1591310"/>
                    <a:pt x="916940" y="916940"/>
                  </a:cubicBezTo>
                  <a:cubicBezTo>
                    <a:pt x="1591310" y="1270000"/>
                    <a:pt x="2058670" y="1464310"/>
                    <a:pt x="2477770" y="1563370"/>
                  </a:cubicBezTo>
                  <a:lnTo>
                    <a:pt x="2482850" y="1564640"/>
                  </a:lnTo>
                  <a:lnTo>
                    <a:pt x="2485390" y="1560830"/>
                  </a:lnTo>
                  <a:cubicBezTo>
                    <a:pt x="2711450" y="1193800"/>
                    <a:pt x="2904490" y="725170"/>
                    <a:pt x="3131820" y="0"/>
                  </a:cubicBezTo>
                  <a:cubicBezTo>
                    <a:pt x="3359150" y="726440"/>
                    <a:pt x="3552190" y="1193800"/>
                    <a:pt x="3778250" y="1560830"/>
                  </a:cubicBezTo>
                  <a:lnTo>
                    <a:pt x="3780790" y="1564640"/>
                  </a:lnTo>
                  <a:lnTo>
                    <a:pt x="3785870" y="1563370"/>
                  </a:lnTo>
                  <a:cubicBezTo>
                    <a:pt x="4204970" y="1463040"/>
                    <a:pt x="4672330" y="1270000"/>
                    <a:pt x="5346700" y="916940"/>
                  </a:cubicBezTo>
                  <a:cubicBezTo>
                    <a:pt x="4993640" y="1591310"/>
                    <a:pt x="4800600" y="2058670"/>
                    <a:pt x="4700270" y="2477770"/>
                  </a:cubicBezTo>
                  <a:lnTo>
                    <a:pt x="4699000" y="2482850"/>
                  </a:lnTo>
                  <a:lnTo>
                    <a:pt x="4702810" y="2485390"/>
                  </a:lnTo>
                  <a:cubicBezTo>
                    <a:pt x="5069840" y="2711450"/>
                    <a:pt x="5538470" y="2904490"/>
                    <a:pt x="6263640" y="3131820"/>
                  </a:cubicBezTo>
                  <a:cubicBezTo>
                    <a:pt x="5537199" y="3359150"/>
                    <a:pt x="5069840" y="3552190"/>
                    <a:pt x="4702810" y="3778250"/>
                  </a:cubicBezTo>
                  <a:lnTo>
                    <a:pt x="4699000" y="3780790"/>
                  </a:lnTo>
                  <a:lnTo>
                    <a:pt x="4700270" y="3785870"/>
                  </a:lnTo>
                  <a:close/>
                </a:path>
              </a:pathLst>
            </a:custGeom>
            <a:solidFill>
              <a:srgbClr val="004A98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910" r="3708"/>
          <a:stretch>
            <a:fillRect/>
          </a:stretch>
        </p:blipFill>
        <p:spPr>
          <a:xfrm>
            <a:off x="3885483" y="3067147"/>
            <a:ext cx="4060884" cy="499438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741697" y="3572650"/>
            <a:ext cx="6546303" cy="654630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31857" y="1187904"/>
            <a:ext cx="3301253" cy="33012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46625" y="363251"/>
            <a:ext cx="6037611" cy="164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3"/>
              </a:lnSpc>
            </a:pPr>
            <a:r>
              <a:rPr lang="en-US" sz="5411">
                <a:solidFill>
                  <a:srgbClr val="000000"/>
                </a:solidFill>
                <a:latin typeface="Be Vietnam Bold"/>
              </a:rPr>
              <a:t>Output </a:t>
            </a:r>
          </a:p>
          <a:p>
            <a:pPr algn="ctr">
              <a:lnSpc>
                <a:spcPts val="6493"/>
              </a:lnSpc>
            </a:pPr>
            <a:r>
              <a:rPr lang="en-US" sz="5411">
                <a:solidFill>
                  <a:srgbClr val="000000"/>
                </a:solidFill>
                <a:latin typeface="Be Vietnam Bold"/>
              </a:rPr>
              <a:t>screenshot: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05670" y="324534"/>
            <a:ext cx="11718254" cy="1413412"/>
            <a:chOff x="0" y="0"/>
            <a:chExt cx="15624339" cy="188455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624339" cy="1884550"/>
              <a:chOff x="0" y="0"/>
              <a:chExt cx="12813621" cy="154553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2750122" cy="1482031"/>
              </a:xfrm>
              <a:custGeom>
                <a:avLst/>
                <a:gdLst/>
                <a:ahLst/>
                <a:cxnLst/>
                <a:rect l="l" t="t" r="r" b="b"/>
                <a:pathLst>
                  <a:path w="12750122" h="1482031">
                    <a:moveTo>
                      <a:pt x="12657411" y="1482031"/>
                    </a:moveTo>
                    <a:lnTo>
                      <a:pt x="92710" y="1482031"/>
                    </a:lnTo>
                    <a:cubicBezTo>
                      <a:pt x="41910" y="1482031"/>
                      <a:pt x="0" y="1440121"/>
                      <a:pt x="0" y="138932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2656141" y="0"/>
                    </a:lnTo>
                    <a:cubicBezTo>
                      <a:pt x="12706941" y="0"/>
                      <a:pt x="12748851" y="41910"/>
                      <a:pt x="12748851" y="92710"/>
                    </a:cubicBezTo>
                    <a:lnTo>
                      <a:pt x="12748851" y="1388051"/>
                    </a:lnTo>
                    <a:cubicBezTo>
                      <a:pt x="12750122" y="1440121"/>
                      <a:pt x="12708212" y="1482031"/>
                      <a:pt x="12657411" y="148203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2813622" cy="1545531"/>
              </a:xfrm>
              <a:custGeom>
                <a:avLst/>
                <a:gdLst/>
                <a:ahLst/>
                <a:cxnLst/>
                <a:rect l="l" t="t" r="r" b="b"/>
                <a:pathLst>
                  <a:path w="12813622" h="1545531">
                    <a:moveTo>
                      <a:pt x="12689161" y="59690"/>
                    </a:moveTo>
                    <a:cubicBezTo>
                      <a:pt x="12724722" y="59690"/>
                      <a:pt x="12753932" y="88900"/>
                      <a:pt x="12753932" y="124460"/>
                    </a:cubicBezTo>
                    <a:lnTo>
                      <a:pt x="12753932" y="1421071"/>
                    </a:lnTo>
                    <a:cubicBezTo>
                      <a:pt x="12753932" y="1456631"/>
                      <a:pt x="12724722" y="1485841"/>
                      <a:pt x="12689161" y="1485841"/>
                    </a:cubicBezTo>
                    <a:lnTo>
                      <a:pt x="124460" y="1485841"/>
                    </a:lnTo>
                    <a:cubicBezTo>
                      <a:pt x="88900" y="1485841"/>
                      <a:pt x="59690" y="1456631"/>
                      <a:pt x="59690" y="142107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689162" y="59690"/>
                    </a:lnTo>
                    <a:moveTo>
                      <a:pt x="1268916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1071"/>
                    </a:lnTo>
                    <a:cubicBezTo>
                      <a:pt x="0" y="1489651"/>
                      <a:pt x="55880" y="1545531"/>
                      <a:pt x="124460" y="1545531"/>
                    </a:cubicBezTo>
                    <a:lnTo>
                      <a:pt x="12689162" y="1545531"/>
                    </a:lnTo>
                    <a:cubicBezTo>
                      <a:pt x="12757741" y="1545531"/>
                      <a:pt x="12813622" y="1489651"/>
                      <a:pt x="12813622" y="1421071"/>
                    </a:cubicBezTo>
                    <a:lnTo>
                      <a:pt x="12813622" y="124460"/>
                    </a:lnTo>
                    <a:cubicBezTo>
                      <a:pt x="12813622" y="55880"/>
                      <a:pt x="12757741" y="0"/>
                      <a:pt x="1268916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98802" y="509840"/>
              <a:ext cx="12280031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53">
                  <a:solidFill>
                    <a:srgbClr val="000000"/>
                  </a:solidFill>
                  <a:latin typeface="Be Vietnam Bold"/>
                </a:rPr>
                <a:t>GitHub Screenshot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4076" y="352283"/>
            <a:ext cx="3475102" cy="1380583"/>
            <a:chOff x="0" y="0"/>
            <a:chExt cx="4633469" cy="184077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633469" cy="1840777"/>
              <a:chOff x="0" y="0"/>
              <a:chExt cx="3910292" cy="155347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3846792" cy="1489974"/>
              </a:xfrm>
              <a:custGeom>
                <a:avLst/>
                <a:gdLst/>
                <a:ahLst/>
                <a:cxnLst/>
                <a:rect l="l" t="t" r="r" b="b"/>
                <a:pathLst>
                  <a:path w="3846792" h="1489974">
                    <a:moveTo>
                      <a:pt x="3754082" y="1489974"/>
                    </a:moveTo>
                    <a:lnTo>
                      <a:pt x="92710" y="1489974"/>
                    </a:lnTo>
                    <a:cubicBezTo>
                      <a:pt x="41910" y="1489974"/>
                      <a:pt x="0" y="1448064"/>
                      <a:pt x="0" y="139726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752812" y="0"/>
                    </a:lnTo>
                    <a:cubicBezTo>
                      <a:pt x="3803612" y="0"/>
                      <a:pt x="3845521" y="41910"/>
                      <a:pt x="3845521" y="92710"/>
                    </a:cubicBezTo>
                    <a:lnTo>
                      <a:pt x="3845521" y="1395994"/>
                    </a:lnTo>
                    <a:cubicBezTo>
                      <a:pt x="3846792" y="1448064"/>
                      <a:pt x="3804882" y="1489974"/>
                      <a:pt x="3754082" y="1489974"/>
                    </a:cubicBezTo>
                    <a:close/>
                  </a:path>
                </a:pathLst>
              </a:custGeom>
              <a:solidFill>
                <a:srgbClr val="F8F0CC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910292" cy="1553475"/>
              </a:xfrm>
              <a:custGeom>
                <a:avLst/>
                <a:gdLst/>
                <a:ahLst/>
                <a:cxnLst/>
                <a:rect l="l" t="t" r="r" b="b"/>
                <a:pathLst>
                  <a:path w="3910292" h="1553475">
                    <a:moveTo>
                      <a:pt x="3785832" y="59690"/>
                    </a:moveTo>
                    <a:cubicBezTo>
                      <a:pt x="3821392" y="59690"/>
                      <a:pt x="3850601" y="88900"/>
                      <a:pt x="3850601" y="124460"/>
                    </a:cubicBezTo>
                    <a:lnTo>
                      <a:pt x="3850601" y="1429015"/>
                    </a:lnTo>
                    <a:cubicBezTo>
                      <a:pt x="3850601" y="1464574"/>
                      <a:pt x="3821392" y="1493784"/>
                      <a:pt x="3785832" y="1493784"/>
                    </a:cubicBezTo>
                    <a:lnTo>
                      <a:pt x="124460" y="1493784"/>
                    </a:lnTo>
                    <a:cubicBezTo>
                      <a:pt x="88900" y="1493784"/>
                      <a:pt x="59690" y="1464574"/>
                      <a:pt x="59690" y="14290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785832" y="59690"/>
                    </a:lnTo>
                    <a:moveTo>
                      <a:pt x="378583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429015"/>
                    </a:lnTo>
                    <a:cubicBezTo>
                      <a:pt x="0" y="1497595"/>
                      <a:pt x="55880" y="1553475"/>
                      <a:pt x="124460" y="1553475"/>
                    </a:cubicBezTo>
                    <a:lnTo>
                      <a:pt x="3785832" y="1553475"/>
                    </a:lnTo>
                    <a:cubicBezTo>
                      <a:pt x="3854412" y="1553475"/>
                      <a:pt x="3910292" y="1497595"/>
                      <a:pt x="3910292" y="1429015"/>
                    </a:cubicBezTo>
                    <a:lnTo>
                      <a:pt x="3910292" y="124460"/>
                    </a:lnTo>
                    <a:cubicBezTo>
                      <a:pt x="3910292" y="55880"/>
                      <a:pt x="3854412" y="0"/>
                      <a:pt x="378583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54264" y="472841"/>
              <a:ext cx="3308025" cy="791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53">
                  <a:solidFill>
                    <a:srgbClr val="000000"/>
                  </a:solidFill>
                  <a:latin typeface="Be Vietnam Bold"/>
                </a:rPr>
                <a:t>Round 1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5768652" y="648887"/>
            <a:ext cx="783407" cy="7834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35705" y="5143500"/>
            <a:ext cx="9439619" cy="417013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2696" y="2825807"/>
            <a:ext cx="8528518" cy="427567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77850" y="1988654"/>
            <a:ext cx="2748170" cy="2748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8949" y="2782494"/>
            <a:ext cx="2739083" cy="824218"/>
            <a:chOff x="0" y="0"/>
            <a:chExt cx="2995120" cy="901262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95445" y="1223997"/>
            <a:ext cx="3779883" cy="1414462"/>
            <a:chOff x="0" y="0"/>
            <a:chExt cx="5039844" cy="1885950"/>
          </a:xfrm>
        </p:grpSpPr>
        <p:grpSp>
          <p:nvGrpSpPr>
            <p:cNvPr id="6" name="Group 6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00FEB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8170556" y="2782494"/>
            <a:ext cx="2739083" cy="824218"/>
            <a:chOff x="0" y="0"/>
            <a:chExt cx="2995120" cy="901262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323344" y="2782494"/>
            <a:ext cx="2739083" cy="824218"/>
            <a:chOff x="0" y="0"/>
            <a:chExt cx="2995120" cy="901262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440024" y="2782494"/>
            <a:ext cx="2739083" cy="824218"/>
            <a:chOff x="0" y="0"/>
            <a:chExt cx="2995120" cy="901262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52564" y="5559810"/>
            <a:ext cx="2739083" cy="824218"/>
            <a:chOff x="0" y="0"/>
            <a:chExt cx="2995120" cy="901262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2931620" cy="837762"/>
            </a:xfrm>
            <a:custGeom>
              <a:avLst/>
              <a:gdLst/>
              <a:ahLst/>
              <a:cxnLst/>
              <a:rect l="l" t="t" r="r" b="b"/>
              <a:pathLst>
                <a:path w="2931620" h="837762">
                  <a:moveTo>
                    <a:pt x="2838910" y="837762"/>
                  </a:moveTo>
                  <a:lnTo>
                    <a:pt x="92710" y="837762"/>
                  </a:lnTo>
                  <a:cubicBezTo>
                    <a:pt x="41910" y="837762"/>
                    <a:pt x="0" y="795852"/>
                    <a:pt x="0" y="7450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837640" y="0"/>
                  </a:lnTo>
                  <a:cubicBezTo>
                    <a:pt x="2888440" y="0"/>
                    <a:pt x="2930350" y="41910"/>
                    <a:pt x="2930350" y="92710"/>
                  </a:cubicBezTo>
                  <a:lnTo>
                    <a:pt x="2930350" y="743782"/>
                  </a:lnTo>
                  <a:cubicBezTo>
                    <a:pt x="2931620" y="795852"/>
                    <a:pt x="2889710" y="837762"/>
                    <a:pt x="2838910" y="8377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995120" cy="901262"/>
            </a:xfrm>
            <a:custGeom>
              <a:avLst/>
              <a:gdLst/>
              <a:ahLst/>
              <a:cxnLst/>
              <a:rect l="l" t="t" r="r" b="b"/>
              <a:pathLst>
                <a:path w="2995120" h="901262">
                  <a:moveTo>
                    <a:pt x="2870660" y="59690"/>
                  </a:moveTo>
                  <a:cubicBezTo>
                    <a:pt x="2906220" y="59690"/>
                    <a:pt x="2935430" y="88900"/>
                    <a:pt x="2935430" y="124460"/>
                  </a:cubicBezTo>
                  <a:lnTo>
                    <a:pt x="2935430" y="776802"/>
                  </a:lnTo>
                  <a:cubicBezTo>
                    <a:pt x="2935430" y="812362"/>
                    <a:pt x="2906220" y="841572"/>
                    <a:pt x="2870660" y="841572"/>
                  </a:cubicBezTo>
                  <a:lnTo>
                    <a:pt x="124460" y="841572"/>
                  </a:lnTo>
                  <a:cubicBezTo>
                    <a:pt x="88900" y="841572"/>
                    <a:pt x="59690" y="812362"/>
                    <a:pt x="59690" y="7768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70660" y="59690"/>
                  </a:lnTo>
                  <a:moveTo>
                    <a:pt x="287066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6802"/>
                  </a:lnTo>
                  <a:cubicBezTo>
                    <a:pt x="0" y="845382"/>
                    <a:pt x="55880" y="901262"/>
                    <a:pt x="124460" y="901262"/>
                  </a:cubicBezTo>
                  <a:lnTo>
                    <a:pt x="2870660" y="901262"/>
                  </a:lnTo>
                  <a:cubicBezTo>
                    <a:pt x="2939240" y="901262"/>
                    <a:pt x="2995120" y="845382"/>
                    <a:pt x="2995120" y="776802"/>
                  </a:cubicBezTo>
                  <a:lnTo>
                    <a:pt x="2995120" y="124460"/>
                  </a:lnTo>
                  <a:cubicBezTo>
                    <a:pt x="2995120" y="55880"/>
                    <a:pt x="2939240" y="0"/>
                    <a:pt x="287066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7570" y="5143500"/>
            <a:ext cx="5165810" cy="479950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043826" y="5828207"/>
            <a:ext cx="4825458" cy="4114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277252" y="2957590"/>
            <a:ext cx="217476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Jaya krishna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91647" y="2957590"/>
            <a:ext cx="217476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Asritha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22185" y="2957590"/>
            <a:ext cx="2174761" cy="40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</a:rPr>
              <a:t>Dinesh Reddy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3106" y="1402548"/>
            <a:ext cx="3207375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>
                <a:solidFill>
                  <a:srgbClr val="000000"/>
                </a:solidFill>
                <a:latin typeface="Be Vietnam"/>
              </a:rPr>
              <a:t>Contribution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858108" y="1248969"/>
            <a:ext cx="28899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1616"/>
                </a:solidFill>
                <a:latin typeface="Open Sans Extra Bold"/>
              </a:rPr>
              <a:t>M1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19715" y="1240623"/>
            <a:ext cx="28899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5CE1E6"/>
                </a:solidFill>
                <a:latin typeface="Open Sans Extra Bold"/>
              </a:rPr>
              <a:t>M2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29869" y="1248969"/>
            <a:ext cx="28899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DE59"/>
                </a:solidFill>
                <a:latin typeface="Open Sans Extra Bold"/>
              </a:rPr>
              <a:t>M3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71129" y="1240623"/>
            <a:ext cx="28899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7ED957"/>
                </a:solidFill>
                <a:latin typeface="Open Sans Extra Bold"/>
              </a:rPr>
              <a:t>M4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01723" y="4026285"/>
            <a:ext cx="28899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66C4"/>
                </a:solidFill>
                <a:latin typeface="Open Sans Extra Bold"/>
              </a:rPr>
              <a:t>M5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70556" y="2929015"/>
            <a:ext cx="2739083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Harsh vardhan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48583" y="5732524"/>
            <a:ext cx="217476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Akansh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38087" y="8468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06896" y="2769285"/>
            <a:ext cx="15674207" cy="5460169"/>
            <a:chOff x="0" y="0"/>
            <a:chExt cx="20898943" cy="728022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17142" y="479729"/>
              <a:ext cx="20281801" cy="6800497"/>
              <a:chOff x="0" y="0"/>
              <a:chExt cx="1893824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20281801" cy="6800497"/>
              <a:chOff x="0" y="0"/>
              <a:chExt cx="1893824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27940" y="27940"/>
                <a:ext cx="18882360" cy="91821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918210">
                    <a:moveTo>
                      <a:pt x="18882360" y="918210"/>
                    </a:moveTo>
                    <a:lnTo>
                      <a:pt x="12447270" y="918210"/>
                    </a:lnTo>
                    <a:moveTo>
                      <a:pt x="12447270" y="918210"/>
                    </a:moveTo>
                    <a:lnTo>
                      <a:pt x="0" y="918210"/>
                    </a:lnTo>
                    <a:lnTo>
                      <a:pt x="0" y="445770"/>
                    </a:lnTo>
                    <a:cubicBezTo>
                      <a:pt x="0" y="200660"/>
                      <a:pt x="199390" y="0"/>
                      <a:pt x="445770" y="0"/>
                    </a:cubicBezTo>
                    <a:lnTo>
                      <a:pt x="18437860" y="0"/>
                    </a:lnTo>
                    <a:cubicBezTo>
                      <a:pt x="18682971" y="0"/>
                      <a:pt x="18882360" y="199390"/>
                      <a:pt x="18882360" y="445770"/>
                    </a:cubicBezTo>
                    <a:lnTo>
                      <a:pt x="18882360" y="918210"/>
                    </a:lnTo>
                  </a:path>
                </a:pathLst>
              </a:custGeom>
              <a:solidFill>
                <a:srgbClr val="BB4D8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7940" y="944880"/>
                <a:ext cx="18882360" cy="5377180"/>
              </a:xfrm>
              <a:custGeom>
                <a:avLst/>
                <a:gdLst/>
                <a:ahLst/>
                <a:cxnLst/>
                <a:rect l="l" t="t" r="r" b="b"/>
                <a:pathLst>
                  <a:path w="18882360" h="5377180">
                    <a:moveTo>
                      <a:pt x="9331960" y="0"/>
                    </a:moveTo>
                    <a:lnTo>
                      <a:pt x="18882360" y="0"/>
                    </a:lnTo>
                    <a:lnTo>
                      <a:pt x="18882360" y="4931410"/>
                    </a:lnTo>
                    <a:cubicBezTo>
                      <a:pt x="18882360" y="5176520"/>
                      <a:pt x="18682971" y="5377180"/>
                      <a:pt x="18436590" y="5377180"/>
                    </a:cubicBezTo>
                    <a:lnTo>
                      <a:pt x="445770" y="5377180"/>
                    </a:lnTo>
                    <a:cubicBezTo>
                      <a:pt x="200660" y="5377180"/>
                      <a:pt x="0" y="5177790"/>
                      <a:pt x="0" y="4931410"/>
                    </a:cubicBezTo>
                    <a:lnTo>
                      <a:pt x="0" y="0"/>
                    </a:lnTo>
                    <a:lnTo>
                      <a:pt x="9014460" y="0"/>
                    </a:lnTo>
                    <a:moveTo>
                      <a:pt x="9014460" y="0"/>
                    </a:moveTo>
                    <a:lnTo>
                      <a:pt x="9331960" y="0"/>
                    </a:ln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99110" y="299720"/>
                <a:ext cx="1515110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1515110" h="368300">
                    <a:moveTo>
                      <a:pt x="184150" y="0"/>
                    </a:moveTo>
                    <a:cubicBezTo>
                      <a:pt x="82550" y="0"/>
                      <a:pt x="0" y="82550"/>
                      <a:pt x="0" y="184150"/>
                    </a:cubicBezTo>
                    <a:cubicBezTo>
                      <a:pt x="0" y="285750"/>
                      <a:pt x="82550" y="368300"/>
                      <a:pt x="184150" y="368300"/>
                    </a:cubicBezTo>
                    <a:cubicBezTo>
                      <a:pt x="285750" y="368300"/>
                      <a:pt x="368300" y="285750"/>
                      <a:pt x="368300" y="184150"/>
                    </a:cubicBezTo>
                    <a:cubicBezTo>
                      <a:pt x="368300" y="82550"/>
                      <a:pt x="285750" y="0"/>
                      <a:pt x="184150" y="0"/>
                    </a:cubicBezTo>
                    <a:close/>
                    <a:moveTo>
                      <a:pt x="756920" y="0"/>
                    </a:moveTo>
                    <a:cubicBezTo>
                      <a:pt x="655320" y="0"/>
                      <a:pt x="572770" y="82550"/>
                      <a:pt x="572770" y="184150"/>
                    </a:cubicBezTo>
                    <a:cubicBezTo>
                      <a:pt x="572770" y="285750"/>
                      <a:pt x="655320" y="368300"/>
                      <a:pt x="756920" y="368300"/>
                    </a:cubicBezTo>
                    <a:cubicBezTo>
                      <a:pt x="858520" y="368300"/>
                      <a:pt x="941070" y="285750"/>
                      <a:pt x="941070" y="184150"/>
                    </a:cubicBezTo>
                    <a:cubicBezTo>
                      <a:pt x="941070" y="82550"/>
                      <a:pt x="858520" y="0"/>
                      <a:pt x="756920" y="0"/>
                    </a:cubicBezTo>
                    <a:close/>
                    <a:moveTo>
                      <a:pt x="1330960" y="0"/>
                    </a:moveTo>
                    <a:cubicBezTo>
                      <a:pt x="1229360" y="0"/>
                      <a:pt x="1146810" y="82550"/>
                      <a:pt x="1146810" y="184150"/>
                    </a:cubicBezTo>
                    <a:cubicBezTo>
                      <a:pt x="1146810" y="285750"/>
                      <a:pt x="1229360" y="368300"/>
                      <a:pt x="1330960" y="368300"/>
                    </a:cubicBezTo>
                    <a:cubicBezTo>
                      <a:pt x="1432560" y="368300"/>
                      <a:pt x="1515110" y="285750"/>
                      <a:pt x="1515110" y="184150"/>
                    </a:cubicBezTo>
                    <a:cubicBezTo>
                      <a:pt x="1515110" y="82550"/>
                      <a:pt x="1432560" y="0"/>
                      <a:pt x="13309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8939511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18939511" h="6350000">
                    <a:moveTo>
                      <a:pt x="18464530" y="0"/>
                    </a:moveTo>
                    <a:lnTo>
                      <a:pt x="473710" y="0"/>
                    </a:lnTo>
                    <a:cubicBezTo>
                      <a:pt x="212090" y="0"/>
                      <a:pt x="0" y="212090"/>
                      <a:pt x="0" y="473710"/>
                    </a:cubicBezTo>
                    <a:lnTo>
                      <a:pt x="0" y="946150"/>
                    </a:lnTo>
                    <a:lnTo>
                      <a:pt x="0" y="5877560"/>
                    </a:lnTo>
                    <a:cubicBezTo>
                      <a:pt x="0" y="6137910"/>
                      <a:pt x="212090" y="6350000"/>
                      <a:pt x="473710" y="6350000"/>
                    </a:cubicBezTo>
                    <a:lnTo>
                      <a:pt x="18465800" y="6350000"/>
                    </a:lnTo>
                    <a:cubicBezTo>
                      <a:pt x="18727420" y="6350000"/>
                      <a:pt x="18939511" y="6137910"/>
                      <a:pt x="18939511" y="5876290"/>
                    </a:cubicBezTo>
                    <a:lnTo>
                      <a:pt x="18939511" y="944880"/>
                    </a:lnTo>
                    <a:lnTo>
                      <a:pt x="18939511" y="473710"/>
                    </a:lnTo>
                    <a:cubicBezTo>
                      <a:pt x="18938239" y="212090"/>
                      <a:pt x="18726150" y="0"/>
                      <a:pt x="18464530" y="0"/>
                    </a:cubicBezTo>
                    <a:close/>
                    <a:moveTo>
                      <a:pt x="55880" y="473710"/>
                    </a:moveTo>
                    <a:cubicBezTo>
                      <a:pt x="55880" y="243840"/>
                      <a:pt x="242570" y="55880"/>
                      <a:pt x="473710" y="55880"/>
                    </a:cubicBezTo>
                    <a:lnTo>
                      <a:pt x="18465800" y="55880"/>
                    </a:lnTo>
                    <a:cubicBezTo>
                      <a:pt x="18695670" y="55880"/>
                      <a:pt x="18883630" y="242570"/>
                      <a:pt x="18883630" y="473710"/>
                    </a:cubicBezTo>
                    <a:lnTo>
                      <a:pt x="18883630" y="918210"/>
                    </a:lnTo>
                    <a:lnTo>
                      <a:pt x="55880" y="918210"/>
                    </a:lnTo>
                    <a:lnTo>
                      <a:pt x="55880" y="473710"/>
                    </a:lnTo>
                    <a:close/>
                    <a:moveTo>
                      <a:pt x="18464530" y="6294120"/>
                    </a:moveTo>
                    <a:lnTo>
                      <a:pt x="473710" y="6294120"/>
                    </a:lnTo>
                    <a:cubicBezTo>
                      <a:pt x="243840" y="6294120"/>
                      <a:pt x="55880" y="6107430"/>
                      <a:pt x="55880" y="5876290"/>
                    </a:cubicBezTo>
                    <a:lnTo>
                      <a:pt x="55880" y="972820"/>
                    </a:lnTo>
                    <a:lnTo>
                      <a:pt x="18882361" y="972820"/>
                    </a:lnTo>
                    <a:lnTo>
                      <a:pt x="18882361" y="5876290"/>
                    </a:lnTo>
                    <a:cubicBezTo>
                      <a:pt x="18882361" y="6107430"/>
                      <a:pt x="18695670" y="6294120"/>
                      <a:pt x="18464530" y="6294120"/>
                    </a:cubicBezTo>
                    <a:close/>
                    <a:moveTo>
                      <a:pt x="683260" y="273050"/>
                    </a:moveTo>
                    <a:cubicBezTo>
                      <a:pt x="566420" y="273050"/>
                      <a:pt x="471170" y="368300"/>
                      <a:pt x="471170" y="485140"/>
                    </a:cubicBezTo>
                    <a:cubicBezTo>
                      <a:pt x="471170" y="601980"/>
                      <a:pt x="566420" y="697230"/>
                      <a:pt x="683260" y="697230"/>
                    </a:cubicBezTo>
                    <a:cubicBezTo>
                      <a:pt x="800100" y="697230"/>
                      <a:pt x="895350" y="601980"/>
                      <a:pt x="895350" y="485140"/>
                    </a:cubicBezTo>
                    <a:cubicBezTo>
                      <a:pt x="895350" y="368300"/>
                      <a:pt x="800100" y="273050"/>
                      <a:pt x="683260" y="273050"/>
                    </a:cubicBezTo>
                    <a:close/>
                    <a:moveTo>
                      <a:pt x="683260" y="641350"/>
                    </a:moveTo>
                    <a:cubicBezTo>
                      <a:pt x="596900" y="641350"/>
                      <a:pt x="527050" y="571500"/>
                      <a:pt x="527050" y="485140"/>
                    </a:cubicBezTo>
                    <a:cubicBezTo>
                      <a:pt x="527050" y="398780"/>
                      <a:pt x="596900" y="328930"/>
                      <a:pt x="683260" y="328930"/>
                    </a:cubicBezTo>
                    <a:cubicBezTo>
                      <a:pt x="769620" y="328930"/>
                      <a:pt x="839470" y="398780"/>
                      <a:pt x="839470" y="485140"/>
                    </a:cubicBezTo>
                    <a:cubicBezTo>
                      <a:pt x="839470" y="571500"/>
                      <a:pt x="769620" y="641350"/>
                      <a:pt x="683260" y="641350"/>
                    </a:cubicBezTo>
                    <a:close/>
                    <a:moveTo>
                      <a:pt x="1256030" y="273050"/>
                    </a:moveTo>
                    <a:cubicBezTo>
                      <a:pt x="1139190" y="273050"/>
                      <a:pt x="1043940" y="368300"/>
                      <a:pt x="1043940" y="485140"/>
                    </a:cubicBezTo>
                    <a:cubicBezTo>
                      <a:pt x="1043940" y="601980"/>
                      <a:pt x="1139190" y="697230"/>
                      <a:pt x="1256030" y="697230"/>
                    </a:cubicBezTo>
                    <a:cubicBezTo>
                      <a:pt x="1372870" y="697230"/>
                      <a:pt x="1468120" y="601980"/>
                      <a:pt x="1468120" y="485140"/>
                    </a:cubicBezTo>
                    <a:cubicBezTo>
                      <a:pt x="1468120" y="368300"/>
                      <a:pt x="1372870" y="273050"/>
                      <a:pt x="1256030" y="273050"/>
                    </a:cubicBezTo>
                    <a:close/>
                    <a:moveTo>
                      <a:pt x="1256030" y="641350"/>
                    </a:moveTo>
                    <a:cubicBezTo>
                      <a:pt x="1169670" y="641350"/>
                      <a:pt x="1099820" y="571500"/>
                      <a:pt x="1099820" y="485140"/>
                    </a:cubicBezTo>
                    <a:cubicBezTo>
                      <a:pt x="1099820" y="398780"/>
                      <a:pt x="1169670" y="328930"/>
                      <a:pt x="1256030" y="328930"/>
                    </a:cubicBezTo>
                    <a:cubicBezTo>
                      <a:pt x="1342390" y="328930"/>
                      <a:pt x="1412240" y="398780"/>
                      <a:pt x="1412240" y="485140"/>
                    </a:cubicBezTo>
                    <a:cubicBezTo>
                      <a:pt x="1412240" y="571500"/>
                      <a:pt x="1342390" y="641350"/>
                      <a:pt x="1256030" y="641350"/>
                    </a:cubicBezTo>
                    <a:close/>
                    <a:moveTo>
                      <a:pt x="1830070" y="273050"/>
                    </a:moveTo>
                    <a:cubicBezTo>
                      <a:pt x="1713230" y="273050"/>
                      <a:pt x="1617980" y="368300"/>
                      <a:pt x="1617980" y="485140"/>
                    </a:cubicBezTo>
                    <a:cubicBezTo>
                      <a:pt x="1617980" y="601980"/>
                      <a:pt x="1713230" y="697230"/>
                      <a:pt x="1830070" y="697230"/>
                    </a:cubicBezTo>
                    <a:cubicBezTo>
                      <a:pt x="1946910" y="697230"/>
                      <a:pt x="2042160" y="601980"/>
                      <a:pt x="2042160" y="485140"/>
                    </a:cubicBezTo>
                    <a:cubicBezTo>
                      <a:pt x="2042160" y="368300"/>
                      <a:pt x="1946910" y="273050"/>
                      <a:pt x="1830070" y="273050"/>
                    </a:cubicBezTo>
                    <a:close/>
                    <a:moveTo>
                      <a:pt x="1830070" y="641350"/>
                    </a:moveTo>
                    <a:cubicBezTo>
                      <a:pt x="1743710" y="641350"/>
                      <a:pt x="1673860" y="571500"/>
                      <a:pt x="1673860" y="485140"/>
                    </a:cubicBezTo>
                    <a:cubicBezTo>
                      <a:pt x="1673860" y="398780"/>
                      <a:pt x="1743710" y="328930"/>
                      <a:pt x="1830070" y="328930"/>
                    </a:cubicBezTo>
                    <a:cubicBezTo>
                      <a:pt x="1916430" y="328930"/>
                      <a:pt x="1986280" y="398780"/>
                      <a:pt x="1986280" y="485140"/>
                    </a:cubicBezTo>
                    <a:cubicBezTo>
                      <a:pt x="1986280" y="571500"/>
                      <a:pt x="1915160" y="641350"/>
                      <a:pt x="1830070" y="641350"/>
                    </a:cubicBezTo>
                    <a:close/>
                    <a:moveTo>
                      <a:pt x="18502630" y="488950"/>
                    </a:moveTo>
                    <a:cubicBezTo>
                      <a:pt x="18502630" y="504190"/>
                      <a:pt x="18489930" y="516890"/>
                      <a:pt x="18474691" y="516890"/>
                    </a:cubicBezTo>
                    <a:lnTo>
                      <a:pt x="18474691" y="516890"/>
                    </a:lnTo>
                    <a:lnTo>
                      <a:pt x="18318480" y="515620"/>
                    </a:lnTo>
                    <a:lnTo>
                      <a:pt x="18318480" y="670560"/>
                    </a:lnTo>
                    <a:cubicBezTo>
                      <a:pt x="18318480" y="685800"/>
                      <a:pt x="18305780" y="698500"/>
                      <a:pt x="18290541" y="698500"/>
                    </a:cubicBezTo>
                    <a:cubicBezTo>
                      <a:pt x="18275302" y="698500"/>
                      <a:pt x="18262602" y="685800"/>
                      <a:pt x="18262602" y="670560"/>
                    </a:cubicBezTo>
                    <a:lnTo>
                      <a:pt x="18262602" y="515620"/>
                    </a:lnTo>
                    <a:lnTo>
                      <a:pt x="18106391" y="514350"/>
                    </a:lnTo>
                    <a:cubicBezTo>
                      <a:pt x="18091152" y="514350"/>
                      <a:pt x="18078452" y="501650"/>
                      <a:pt x="18078452" y="486410"/>
                    </a:cubicBezTo>
                    <a:cubicBezTo>
                      <a:pt x="18078452" y="471170"/>
                      <a:pt x="18091152" y="458470"/>
                      <a:pt x="18106391" y="458470"/>
                    </a:cubicBezTo>
                    <a:lnTo>
                      <a:pt x="18106391" y="458470"/>
                    </a:lnTo>
                    <a:lnTo>
                      <a:pt x="18262602" y="459740"/>
                    </a:lnTo>
                    <a:lnTo>
                      <a:pt x="18262602" y="302260"/>
                    </a:lnTo>
                    <a:cubicBezTo>
                      <a:pt x="18262602" y="287020"/>
                      <a:pt x="18275302" y="274320"/>
                      <a:pt x="18290541" y="274320"/>
                    </a:cubicBezTo>
                    <a:cubicBezTo>
                      <a:pt x="18305780" y="274320"/>
                      <a:pt x="18318480" y="287020"/>
                      <a:pt x="18318480" y="302260"/>
                    </a:cubicBezTo>
                    <a:lnTo>
                      <a:pt x="18318480" y="459740"/>
                    </a:lnTo>
                    <a:lnTo>
                      <a:pt x="18474691" y="461010"/>
                    </a:lnTo>
                    <a:cubicBezTo>
                      <a:pt x="18491200" y="461010"/>
                      <a:pt x="18502630" y="473710"/>
                      <a:pt x="18502630" y="4889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68327" y="-120216"/>
            <a:ext cx="3586158" cy="347531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44100" y="8491451"/>
            <a:ext cx="7315200" cy="179554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95085" y="139823"/>
            <a:ext cx="2431388" cy="248100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886305" y="4036815"/>
            <a:ext cx="14052533" cy="3045992"/>
            <a:chOff x="0" y="0"/>
            <a:chExt cx="18736711" cy="406132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66700"/>
              <a:ext cx="18736711" cy="265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0"/>
                </a:lnSpc>
              </a:pPr>
              <a:r>
                <a:rPr lang="en-US" sz="14400">
                  <a:solidFill>
                    <a:srgbClr val="000000"/>
                  </a:solidFill>
                  <a:latin typeface="Space Mono Bold"/>
                </a:rPr>
                <a:t>Thank you!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934985" y="3301228"/>
              <a:ext cx="1086674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e Vietnam"/>
                </a:rPr>
                <a:t>Until our next pretty debate!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38993" y="1407958"/>
            <a:ext cx="6355765" cy="6357036"/>
            <a:chOff x="0" y="0"/>
            <a:chExt cx="6348730" cy="6350000"/>
          </a:xfrm>
        </p:grpSpPr>
        <p:sp>
          <p:nvSpPr>
            <p:cNvPr id="3" name="Freeform 3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E502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06896" y="1203993"/>
            <a:ext cx="8424520" cy="6325664"/>
            <a:chOff x="0" y="0"/>
            <a:chExt cx="84569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E502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06896" y="8038381"/>
            <a:ext cx="15406714" cy="1219919"/>
            <a:chOff x="0" y="0"/>
            <a:chExt cx="30050193" cy="237940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9986694" cy="2315905"/>
            </a:xfrm>
            <a:custGeom>
              <a:avLst/>
              <a:gdLst/>
              <a:ahLst/>
              <a:cxnLst/>
              <a:rect l="l" t="t" r="r" b="b"/>
              <a:pathLst>
                <a:path w="29986694" h="2315905">
                  <a:moveTo>
                    <a:pt x="29893983" y="2315905"/>
                  </a:moveTo>
                  <a:lnTo>
                    <a:pt x="92710" y="2315905"/>
                  </a:lnTo>
                  <a:cubicBezTo>
                    <a:pt x="41910" y="2315905"/>
                    <a:pt x="0" y="2273995"/>
                    <a:pt x="0" y="222319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9892712" y="0"/>
                  </a:lnTo>
                  <a:cubicBezTo>
                    <a:pt x="29943512" y="0"/>
                    <a:pt x="29985422" y="41910"/>
                    <a:pt x="29985422" y="92710"/>
                  </a:cubicBezTo>
                  <a:lnTo>
                    <a:pt x="29985422" y="2221925"/>
                  </a:lnTo>
                  <a:cubicBezTo>
                    <a:pt x="29986694" y="2273995"/>
                    <a:pt x="29944783" y="2315905"/>
                    <a:pt x="29893983" y="23159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0050194" cy="2379405"/>
            </a:xfrm>
            <a:custGeom>
              <a:avLst/>
              <a:gdLst/>
              <a:ahLst/>
              <a:cxnLst/>
              <a:rect l="l" t="t" r="r" b="b"/>
              <a:pathLst>
                <a:path w="30050194" h="2379405">
                  <a:moveTo>
                    <a:pt x="29925733" y="59690"/>
                  </a:moveTo>
                  <a:cubicBezTo>
                    <a:pt x="29961294" y="59690"/>
                    <a:pt x="29990504" y="88900"/>
                    <a:pt x="29990504" y="124460"/>
                  </a:cubicBezTo>
                  <a:lnTo>
                    <a:pt x="29990504" y="2254945"/>
                  </a:lnTo>
                  <a:cubicBezTo>
                    <a:pt x="29990504" y="2290505"/>
                    <a:pt x="29961294" y="2319715"/>
                    <a:pt x="29925733" y="2319715"/>
                  </a:cubicBezTo>
                  <a:lnTo>
                    <a:pt x="124460" y="2319715"/>
                  </a:lnTo>
                  <a:cubicBezTo>
                    <a:pt x="88900" y="2319715"/>
                    <a:pt x="59690" y="2290505"/>
                    <a:pt x="59690" y="22549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925733" y="59690"/>
                  </a:lnTo>
                  <a:moveTo>
                    <a:pt x="2992573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54945"/>
                  </a:lnTo>
                  <a:cubicBezTo>
                    <a:pt x="0" y="2323525"/>
                    <a:pt x="55880" y="2379405"/>
                    <a:pt x="124460" y="2379405"/>
                  </a:cubicBezTo>
                  <a:lnTo>
                    <a:pt x="29925733" y="2379405"/>
                  </a:lnTo>
                  <a:cubicBezTo>
                    <a:pt x="29994312" y="2379405"/>
                    <a:pt x="30050194" y="2323525"/>
                    <a:pt x="30050194" y="2254945"/>
                  </a:cubicBezTo>
                  <a:lnTo>
                    <a:pt x="30050194" y="124460"/>
                  </a:lnTo>
                  <a:cubicBezTo>
                    <a:pt x="30050194" y="55880"/>
                    <a:pt x="29994312" y="0"/>
                    <a:pt x="299257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001224" y="2366576"/>
            <a:ext cx="7035865" cy="268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799">
                <a:solidFill>
                  <a:srgbClr val="000000"/>
                </a:solidFill>
                <a:latin typeface="Space Mono Bold"/>
              </a:rPr>
              <a:t>Welcome to the team: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01224" y="8068825"/>
            <a:ext cx="9912167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Be Vietnam"/>
              </a:rPr>
              <a:t>Are you ready ?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53549" y="2309426"/>
            <a:ext cx="5164358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5199" dirty="0">
                <a:solidFill>
                  <a:srgbClr val="000000"/>
                </a:solidFill>
                <a:latin typeface="Bangers"/>
              </a:rPr>
              <a:t>Dinesh Reddy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557325" y="8286944"/>
            <a:ext cx="722792" cy="72279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042863" y="3207951"/>
            <a:ext cx="3007043" cy="8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 err="1">
                <a:solidFill>
                  <a:srgbClr val="000000"/>
                </a:solidFill>
                <a:latin typeface="Bangers"/>
              </a:rPr>
              <a:t>Asritha</a:t>
            </a:r>
            <a:r>
              <a:rPr lang="en-US" sz="5199" dirty="0">
                <a:solidFill>
                  <a:srgbClr val="000000"/>
                </a:solidFill>
                <a:latin typeface="Bangers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Bangers"/>
              </a:rPr>
              <a:t>valli</a:t>
            </a:r>
            <a:endParaRPr lang="en-US" sz="5199" dirty="0">
              <a:solidFill>
                <a:srgbClr val="000000"/>
              </a:solidFill>
              <a:latin typeface="Banger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21550" y="4521125"/>
            <a:ext cx="3028355" cy="8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rgbClr val="000000"/>
                </a:solidFill>
                <a:latin typeface="Bangers"/>
              </a:rPr>
              <a:t>Jaya</a:t>
            </a:r>
            <a:r>
              <a:rPr lang="en-US" sz="5199" dirty="0">
                <a:solidFill>
                  <a:srgbClr val="000000"/>
                </a:solidFill>
                <a:latin typeface="Bangers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Bangers"/>
              </a:rPr>
              <a:t>krishna</a:t>
            </a:r>
            <a:endParaRPr lang="en-US" sz="5199" dirty="0">
              <a:solidFill>
                <a:srgbClr val="000000"/>
              </a:solidFill>
              <a:latin typeface="Banger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30000" y="6599393"/>
            <a:ext cx="3857744" cy="83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Bangers"/>
              </a:rPr>
              <a:t>Harsha </a:t>
            </a:r>
            <a:r>
              <a:rPr lang="en-US" sz="3200" dirty="0" err="1">
                <a:solidFill>
                  <a:srgbClr val="000000"/>
                </a:solidFill>
                <a:latin typeface="Bangers"/>
              </a:rPr>
              <a:t>vardhan</a:t>
            </a:r>
            <a:endParaRPr lang="en-US" sz="5199" dirty="0">
              <a:solidFill>
                <a:srgbClr val="000000"/>
              </a:solidFill>
              <a:latin typeface="Banger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686440" y="5625657"/>
            <a:ext cx="3857030" cy="827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3600" dirty="0" err="1">
                <a:solidFill>
                  <a:srgbClr val="000000"/>
                </a:solidFill>
                <a:latin typeface="Bangers"/>
              </a:rPr>
              <a:t>akanksh</a:t>
            </a:r>
            <a:r>
              <a:rPr lang="en-US" sz="3600" dirty="0">
                <a:solidFill>
                  <a:srgbClr val="000000"/>
                </a:solidFill>
                <a:latin typeface="Bangers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ngers"/>
              </a:rPr>
              <a:t>guptha</a:t>
            </a:r>
            <a:endParaRPr lang="en-US" sz="3600" dirty="0">
              <a:solidFill>
                <a:srgbClr val="000000"/>
              </a:solidFill>
              <a:latin typeface="Banger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9844" y="6583712"/>
            <a:ext cx="5101232" cy="51012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2888" y="1528294"/>
            <a:ext cx="14902224" cy="1234097"/>
            <a:chOff x="0" y="0"/>
            <a:chExt cx="25202990" cy="2087134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5139490" cy="2023634"/>
            </a:xfrm>
            <a:custGeom>
              <a:avLst/>
              <a:gdLst/>
              <a:ahLst/>
              <a:cxnLst/>
              <a:rect l="l" t="t" r="r" b="b"/>
              <a:pathLst>
                <a:path w="25139490" h="2023634">
                  <a:moveTo>
                    <a:pt x="25046780" y="2023634"/>
                  </a:moveTo>
                  <a:lnTo>
                    <a:pt x="92710" y="2023634"/>
                  </a:lnTo>
                  <a:cubicBezTo>
                    <a:pt x="41910" y="2023634"/>
                    <a:pt x="0" y="1981724"/>
                    <a:pt x="0" y="1930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5045510" y="0"/>
                  </a:lnTo>
                  <a:cubicBezTo>
                    <a:pt x="25096310" y="0"/>
                    <a:pt x="25138221" y="41910"/>
                    <a:pt x="25138221" y="92710"/>
                  </a:cubicBezTo>
                  <a:lnTo>
                    <a:pt x="25138221" y="1929654"/>
                  </a:lnTo>
                  <a:cubicBezTo>
                    <a:pt x="25139490" y="1981724"/>
                    <a:pt x="25097581" y="2023634"/>
                    <a:pt x="25046781" y="20236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5202990" cy="2087134"/>
            </a:xfrm>
            <a:custGeom>
              <a:avLst/>
              <a:gdLst/>
              <a:ahLst/>
              <a:cxnLst/>
              <a:rect l="l" t="t" r="r" b="b"/>
              <a:pathLst>
                <a:path w="25202990" h="2087134">
                  <a:moveTo>
                    <a:pt x="25078530" y="59690"/>
                  </a:moveTo>
                  <a:cubicBezTo>
                    <a:pt x="25114090" y="59690"/>
                    <a:pt x="25143301" y="88900"/>
                    <a:pt x="25143301" y="124460"/>
                  </a:cubicBezTo>
                  <a:lnTo>
                    <a:pt x="25143301" y="1962674"/>
                  </a:lnTo>
                  <a:cubicBezTo>
                    <a:pt x="25143301" y="1998234"/>
                    <a:pt x="25114090" y="2027444"/>
                    <a:pt x="25078530" y="2027444"/>
                  </a:cubicBezTo>
                  <a:lnTo>
                    <a:pt x="124460" y="2027444"/>
                  </a:lnTo>
                  <a:cubicBezTo>
                    <a:pt x="88900" y="2027444"/>
                    <a:pt x="59690" y="1998234"/>
                    <a:pt x="59690" y="1962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078531" y="59690"/>
                  </a:lnTo>
                  <a:moveTo>
                    <a:pt x="250785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962674"/>
                  </a:lnTo>
                  <a:cubicBezTo>
                    <a:pt x="0" y="2031255"/>
                    <a:pt x="55880" y="2087134"/>
                    <a:pt x="124460" y="2087134"/>
                  </a:cubicBezTo>
                  <a:lnTo>
                    <a:pt x="25078531" y="2087134"/>
                  </a:lnTo>
                  <a:cubicBezTo>
                    <a:pt x="25147110" y="2087134"/>
                    <a:pt x="25202990" y="2031255"/>
                    <a:pt x="25202990" y="1962674"/>
                  </a:cubicBezTo>
                  <a:lnTo>
                    <a:pt x="25202990" y="124460"/>
                  </a:lnTo>
                  <a:cubicBezTo>
                    <a:pt x="25202990" y="55880"/>
                    <a:pt x="25147110" y="0"/>
                    <a:pt x="2507853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29103" y="1850267"/>
            <a:ext cx="590151" cy="5901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81023" y="2762391"/>
            <a:ext cx="3974490" cy="397449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24216" y="2999684"/>
            <a:ext cx="10556806" cy="643005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3610" y="4012364"/>
            <a:ext cx="9918019" cy="501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Code Bold"/>
              </a:rPr>
              <a:t>THE CALCULATOR HAS + BUTTON AND - BUTTON AND N IS DISPLAYING ON SCREEN </a:t>
            </a:r>
          </a:p>
          <a:p>
            <a:pPr algn="just">
              <a:lnSpc>
                <a:spcPts val="3640"/>
              </a:lnSpc>
            </a:pPr>
            <a:r>
              <a:rPr lang="en-US" sz="400">
                <a:solidFill>
                  <a:srgbClr val="000000"/>
                </a:solidFill>
                <a:latin typeface="Fira Code Bold"/>
              </a:rPr>
              <a:t>WHEN WE PRESS + BUTTON IT WILL BECOME N+1 AND WHEN –BUTTON IS CLICKED IT WILL BECOME N-1</a:t>
            </a:r>
          </a:p>
          <a:p>
            <a:pPr algn="just">
              <a:lnSpc>
                <a:spcPts val="3640"/>
              </a:lnSpc>
            </a:pPr>
            <a:r>
              <a:rPr lang="en-US" sz="400">
                <a:solidFill>
                  <a:srgbClr val="000000"/>
                </a:solidFill>
                <a:latin typeface="Fira Code Bold"/>
              </a:rPr>
              <a:t>THIS N CONTAINS BOTH ODD AND EVEN DIGITS BUT SUPENIN WANTS ONLY EVEN DIGITS IN IT</a:t>
            </a:r>
          </a:p>
          <a:p>
            <a:pPr algn="just">
              <a:lnSpc>
                <a:spcPts val="3640"/>
              </a:lnSpc>
            </a:pPr>
            <a:r>
              <a:rPr lang="en-US" sz="400">
                <a:solidFill>
                  <a:srgbClr val="000000"/>
                </a:solidFill>
                <a:latin typeface="Fira Code Bold"/>
              </a:rPr>
              <a:t>EXAMPLE:24482=ALL NUMBERS ARE EVEN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Code Bold"/>
              </a:rPr>
              <a:t>If we have 5 but we have to do it 8. To do it we have to press + button for 3 times.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Code Bold"/>
              </a:rPr>
              <a:t>Our answer lies in n1 and n4.                                                  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Fira Code Bold"/>
              </a:rPr>
              <a:t>Ans : min(n1-n, n-n4)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3400658"/>
            <a:ext cx="3699146" cy="31409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0773" y="1606863"/>
            <a:ext cx="1125515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505768" y="519216"/>
            <a:ext cx="7173110" cy="7771945"/>
            <a:chOff x="0" y="0"/>
            <a:chExt cx="9564147" cy="1036259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0362593"/>
              <a:chOff x="0" y="0"/>
              <a:chExt cx="12131333" cy="1314409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3080595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3080595">
                    <a:moveTo>
                      <a:pt x="11975123" y="13080595"/>
                    </a:moveTo>
                    <a:lnTo>
                      <a:pt x="92710" y="13080595"/>
                    </a:lnTo>
                    <a:cubicBezTo>
                      <a:pt x="41910" y="13080595"/>
                      <a:pt x="0" y="13038686"/>
                      <a:pt x="0" y="12987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2986615"/>
                    </a:lnTo>
                    <a:cubicBezTo>
                      <a:pt x="12067833" y="13038686"/>
                      <a:pt x="12025923" y="13080595"/>
                      <a:pt x="11975123" y="130805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3144095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3144095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3019636"/>
                    </a:lnTo>
                    <a:cubicBezTo>
                      <a:pt x="12071643" y="13055195"/>
                      <a:pt x="12042432" y="13084406"/>
                      <a:pt x="12006873" y="13084406"/>
                    </a:cubicBezTo>
                    <a:lnTo>
                      <a:pt x="124460" y="13084406"/>
                    </a:lnTo>
                    <a:cubicBezTo>
                      <a:pt x="88900" y="13084406"/>
                      <a:pt x="59690" y="13055195"/>
                      <a:pt x="59690" y="13019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3019636"/>
                    </a:lnTo>
                    <a:cubicBezTo>
                      <a:pt x="0" y="13088215"/>
                      <a:pt x="55880" y="13144095"/>
                      <a:pt x="124460" y="13144095"/>
                    </a:cubicBezTo>
                    <a:lnTo>
                      <a:pt x="12006873" y="13144095"/>
                    </a:lnTo>
                    <a:cubicBezTo>
                      <a:pt x="12075453" y="13144095"/>
                      <a:pt x="12131333" y="13088215"/>
                      <a:pt x="12131333" y="13019636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9497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1 &lt;  T&lt;  100     &gt;&gt;&gt;&gt;&gt;&gt;max test cases=100</a:t>
              </a:r>
            </a:p>
            <a:p>
              <a:pPr>
                <a:lnSpc>
                  <a:spcPts val="3120"/>
                </a:lnSpc>
              </a:pPr>
              <a:r>
                <a:rPr lang="en-US" sz="1200">
                  <a:solidFill>
                    <a:srgbClr val="000000"/>
                  </a:solidFill>
                  <a:latin typeface="Arimo Bold"/>
                </a:rPr>
                <a:t>1 &lt;  N &lt;  10^16    &gt;&gt;&gt;&gt;&gt;&gt;value of N is 10^16.</a:t>
              </a:r>
            </a:p>
            <a:p>
              <a:pPr>
                <a:lnSpc>
                  <a:spcPts val="3120"/>
                </a:lnSpc>
              </a:pPr>
              <a:r>
                <a:rPr lang="en-US" sz="1200">
                  <a:solidFill>
                    <a:srgbClr val="000000"/>
                  </a:solidFill>
                  <a:latin typeface="Arimo Bold"/>
                </a:rPr>
                <a:t>We have N when we press + button it increases . So we have to check weather number is even or not.</a:t>
              </a:r>
            </a:p>
            <a:p>
              <a:pPr>
                <a:lnSpc>
                  <a:spcPts val="3120"/>
                </a:lnSpc>
              </a:pPr>
              <a:endParaRPr lang="en-US" sz="1200">
                <a:solidFill>
                  <a:srgbClr val="000000"/>
                </a:solidFill>
                <a:latin typeface="Arimo Bold"/>
              </a:endParaRP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Egxample :22446%10  &gt;&gt;&gt;&gt;&gt; last digit is even f=0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                22446%10=2244  =last digit is even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                2244%10=224      =last digit is even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                224%10=22          =last digit is even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                22%10=2              =last digit is even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43889" y="6954049"/>
            <a:ext cx="12989439" cy="425404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92970">
            <a:off x="-466108" y="-552032"/>
            <a:ext cx="8172558" cy="240719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774651" y="2370671"/>
            <a:ext cx="3691039" cy="1466285"/>
            <a:chOff x="0" y="0"/>
            <a:chExt cx="4921386" cy="195504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4921386" cy="1205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18"/>
                </a:lnSpc>
              </a:pPr>
              <a:r>
                <a:rPr lang="en-US" sz="5932">
                  <a:solidFill>
                    <a:srgbClr val="59C1B4"/>
                  </a:solidFill>
                  <a:latin typeface="Space Mono Bold"/>
                </a:rPr>
                <a:t>Concept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42875"/>
              <a:ext cx="4512331" cy="512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525638" y="3266881"/>
            <a:ext cx="57185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774651" y="3257356"/>
            <a:ext cx="6605681" cy="458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Open Sans Light Bold"/>
              </a:rPr>
              <a:t>we have to check whether number is even or not.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 Bold"/>
              </a:rPr>
              <a:t>22446 10 = 2244 22uu plus/minus 10 = 224 - ++ digit is even.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 Bold"/>
              </a:rPr>
              <a:t>Eg:- 22446 laut alight → last oven - f = 0 224 10 = 22 22 = 10 Back Retake Share everything became per so number &amp; even.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 Bold"/>
              </a:rPr>
              <a:t>DeleteEdit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Arimo Bold"/>
              </a:rPr>
              <a:t>1 ≤ T ≤ 100 → Max test cases = 100 1 N≤ 10 16 →value of Nis 16We have N when we press button it increases.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90306" y="7380162"/>
            <a:ext cx="7574892" cy="340181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4233" y="1454410"/>
            <a:ext cx="7026518" cy="7027923"/>
            <a:chOff x="0" y="0"/>
            <a:chExt cx="6348730" cy="6350000"/>
          </a:xfrm>
        </p:grpSpPr>
        <p:sp>
          <p:nvSpPr>
            <p:cNvPr id="4" name="Freeform 4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80808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073904" y="-379645"/>
            <a:ext cx="3959423" cy="395942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505768" y="519216"/>
            <a:ext cx="7173110" cy="9356905"/>
            <a:chOff x="0" y="0"/>
            <a:chExt cx="9564147" cy="1247587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64147" cy="12475873"/>
              <a:chOff x="0" y="0"/>
              <a:chExt cx="12131333" cy="1582461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12067833" cy="15761117"/>
              </a:xfrm>
              <a:custGeom>
                <a:avLst/>
                <a:gdLst/>
                <a:ahLst/>
                <a:cxnLst/>
                <a:rect l="l" t="t" r="r" b="b"/>
                <a:pathLst>
                  <a:path w="12067833" h="15761117">
                    <a:moveTo>
                      <a:pt x="11975123" y="15761117"/>
                    </a:moveTo>
                    <a:lnTo>
                      <a:pt x="92710" y="15761117"/>
                    </a:lnTo>
                    <a:cubicBezTo>
                      <a:pt x="41910" y="15761117"/>
                      <a:pt x="0" y="15719208"/>
                      <a:pt x="0" y="15668408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1973853" y="0"/>
                    </a:lnTo>
                    <a:cubicBezTo>
                      <a:pt x="12024653" y="0"/>
                      <a:pt x="12066563" y="41910"/>
                      <a:pt x="12066563" y="92710"/>
                    </a:cubicBezTo>
                    <a:lnTo>
                      <a:pt x="12066563" y="15667138"/>
                    </a:lnTo>
                    <a:cubicBezTo>
                      <a:pt x="12067833" y="15719208"/>
                      <a:pt x="12025923" y="15761117"/>
                      <a:pt x="11975123" y="157611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12131333" cy="15824617"/>
              </a:xfrm>
              <a:custGeom>
                <a:avLst/>
                <a:gdLst/>
                <a:ahLst/>
                <a:cxnLst/>
                <a:rect l="l" t="t" r="r" b="b"/>
                <a:pathLst>
                  <a:path w="12131333" h="15824617">
                    <a:moveTo>
                      <a:pt x="12006873" y="59690"/>
                    </a:moveTo>
                    <a:cubicBezTo>
                      <a:pt x="12042432" y="59690"/>
                      <a:pt x="12071643" y="88900"/>
                      <a:pt x="12071643" y="124460"/>
                    </a:cubicBezTo>
                    <a:lnTo>
                      <a:pt x="12071643" y="15700158"/>
                    </a:lnTo>
                    <a:cubicBezTo>
                      <a:pt x="12071643" y="15735717"/>
                      <a:pt x="12042432" y="15764928"/>
                      <a:pt x="12006873" y="15764928"/>
                    </a:cubicBezTo>
                    <a:lnTo>
                      <a:pt x="124460" y="15764928"/>
                    </a:lnTo>
                    <a:cubicBezTo>
                      <a:pt x="88900" y="15764928"/>
                      <a:pt x="59690" y="15735717"/>
                      <a:pt x="59690" y="157001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2006873" y="59690"/>
                    </a:lnTo>
                    <a:moveTo>
                      <a:pt x="1200687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5700158"/>
                    </a:lnTo>
                    <a:cubicBezTo>
                      <a:pt x="0" y="15768738"/>
                      <a:pt x="55880" y="15824617"/>
                      <a:pt x="124460" y="15824617"/>
                    </a:cubicBezTo>
                    <a:lnTo>
                      <a:pt x="12006873" y="15824617"/>
                    </a:lnTo>
                    <a:cubicBezTo>
                      <a:pt x="12075453" y="15824617"/>
                      <a:pt x="12131333" y="15768738"/>
                      <a:pt x="12131333" y="15700158"/>
                    </a:cubicBezTo>
                    <a:lnTo>
                      <a:pt x="12131333" y="124460"/>
                    </a:lnTo>
                    <a:cubicBezTo>
                      <a:pt x="12131333" y="55880"/>
                      <a:pt x="12075453" y="0"/>
                      <a:pt x="1200687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453345" y="462278"/>
              <a:ext cx="7624695" cy="1161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eg : Let's say we have 225693 5 is odd so we will have increment it as 226000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[ans = ans + 2]X10 e.g Let's think we have number 229  9 is odd we stored this even number 22 as ans 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So ans = (22 + 2)X10 = 240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So nearest even digit for 229 is 240.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When we are travelling from right to left let's think one of our variable is 0 ans = 0 then (ans = ans X 10)+(varbl)</a:t>
              </a:r>
            </a:p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When we got first odd digit (ans = ans X 10) + () + 1 != 9....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Be Vietnam Bold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76761" y="402621"/>
              <a:ext cx="659699" cy="659699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72501" y="6087532"/>
            <a:ext cx="6839646" cy="37885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8710" y="7783004"/>
            <a:ext cx="3294732" cy="250399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48710" y="465978"/>
            <a:ext cx="572979" cy="856902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74651" y="3448065"/>
            <a:ext cx="3384248" cy="38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4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0525638" y="3266881"/>
            <a:ext cx="5718521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774651" y="2320758"/>
            <a:ext cx="6605681" cy="6441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Light Bold"/>
              </a:rPr>
              <a:t>So at last digit is odd we will break the loop.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Let’s thing our number is a b c d e f =N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We start moving from ab now let’s thing c is odd.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So we have to increament c to do ti even so c+1.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As we did c+1 now it become gra=eater than N so we will do remaining digits as 0.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In N1 and N2 and N3 , N1 is smaller than N.</a:t>
            </a:r>
          </a:p>
          <a:p>
            <a:pPr>
              <a:lnSpc>
                <a:spcPts val="3639"/>
              </a:lnSpc>
            </a:pPr>
            <a:r>
              <a:rPr lang="en-US" sz="1399">
                <a:solidFill>
                  <a:srgbClr val="000000"/>
                </a:solidFill>
                <a:latin typeface="Arimo Bold"/>
              </a:rPr>
              <a:t>                               a b c+1 0 0 0</a:t>
            </a:r>
          </a:p>
          <a:p>
            <a:pPr>
              <a:lnSpc>
                <a:spcPts val="4059"/>
              </a:lnSpc>
            </a:pPr>
            <a:endParaRPr lang="en-US" sz="1399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896" y="2816771"/>
            <a:ext cx="11778075" cy="7026571"/>
            <a:chOff x="0" y="0"/>
            <a:chExt cx="12879034" cy="7683381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2815533" cy="7619881"/>
            </a:xfrm>
            <a:custGeom>
              <a:avLst/>
              <a:gdLst/>
              <a:ahLst/>
              <a:cxnLst/>
              <a:rect l="l" t="t" r="r" b="b"/>
              <a:pathLst>
                <a:path w="12815533" h="7619881">
                  <a:moveTo>
                    <a:pt x="12722823" y="7619881"/>
                  </a:moveTo>
                  <a:lnTo>
                    <a:pt x="92710" y="7619881"/>
                  </a:lnTo>
                  <a:cubicBezTo>
                    <a:pt x="41910" y="7619881"/>
                    <a:pt x="0" y="7577972"/>
                    <a:pt x="0" y="752717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721554" y="0"/>
                  </a:lnTo>
                  <a:cubicBezTo>
                    <a:pt x="12772354" y="0"/>
                    <a:pt x="12814264" y="41910"/>
                    <a:pt x="12814264" y="92710"/>
                  </a:cubicBezTo>
                  <a:lnTo>
                    <a:pt x="12814264" y="7525901"/>
                  </a:lnTo>
                  <a:cubicBezTo>
                    <a:pt x="12815533" y="7577972"/>
                    <a:pt x="12773623" y="7619881"/>
                    <a:pt x="12722823" y="76198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879034" cy="7683381"/>
            </a:xfrm>
            <a:custGeom>
              <a:avLst/>
              <a:gdLst/>
              <a:ahLst/>
              <a:cxnLst/>
              <a:rect l="l" t="t" r="r" b="b"/>
              <a:pathLst>
                <a:path w="12879034" h="7683381">
                  <a:moveTo>
                    <a:pt x="12754573" y="59690"/>
                  </a:moveTo>
                  <a:cubicBezTo>
                    <a:pt x="12790133" y="59690"/>
                    <a:pt x="12819344" y="88900"/>
                    <a:pt x="12819344" y="124460"/>
                  </a:cubicBezTo>
                  <a:lnTo>
                    <a:pt x="12819344" y="7558922"/>
                  </a:lnTo>
                  <a:cubicBezTo>
                    <a:pt x="12819344" y="7594481"/>
                    <a:pt x="12790133" y="7623691"/>
                    <a:pt x="12754573" y="7623691"/>
                  </a:cubicBezTo>
                  <a:lnTo>
                    <a:pt x="124460" y="7623691"/>
                  </a:lnTo>
                  <a:cubicBezTo>
                    <a:pt x="88900" y="7623691"/>
                    <a:pt x="59690" y="7594481"/>
                    <a:pt x="59690" y="75589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54573" y="59690"/>
                  </a:lnTo>
                  <a:moveTo>
                    <a:pt x="1275457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558922"/>
                  </a:lnTo>
                  <a:cubicBezTo>
                    <a:pt x="0" y="7627501"/>
                    <a:pt x="55880" y="7683381"/>
                    <a:pt x="124460" y="7683381"/>
                  </a:cubicBezTo>
                  <a:lnTo>
                    <a:pt x="12754573" y="7683381"/>
                  </a:lnTo>
                  <a:cubicBezTo>
                    <a:pt x="12823154" y="7683381"/>
                    <a:pt x="12879034" y="7627501"/>
                    <a:pt x="12879034" y="7558922"/>
                  </a:cubicBezTo>
                  <a:lnTo>
                    <a:pt x="12879034" y="124460"/>
                  </a:lnTo>
                  <a:cubicBezTo>
                    <a:pt x="12879034" y="55880"/>
                    <a:pt x="12823154" y="0"/>
                    <a:pt x="1275457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479417" y="7633965"/>
            <a:ext cx="3779883" cy="1414462"/>
            <a:chOff x="0" y="0"/>
            <a:chExt cx="5039844" cy="1885950"/>
          </a:xfrm>
        </p:grpSpPr>
        <p:grpSp>
          <p:nvGrpSpPr>
            <p:cNvPr id="6" name="Group 6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479417" y="5968648"/>
            <a:ext cx="3779883" cy="1414462"/>
            <a:chOff x="0" y="0"/>
            <a:chExt cx="5039844" cy="1885950"/>
          </a:xfrm>
        </p:grpSpPr>
        <p:grpSp>
          <p:nvGrpSpPr>
            <p:cNvPr id="13" name="Group 13"/>
            <p:cNvGrpSpPr/>
            <p:nvPr/>
          </p:nvGrpSpPr>
          <p:grpSpPr>
            <a:xfrm>
              <a:off x="262914" y="282688"/>
              <a:ext cx="4776929" cy="1603262"/>
              <a:chOff x="0" y="0"/>
              <a:chExt cx="2995120" cy="10052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4776929" cy="1603262"/>
              <a:chOff x="0" y="0"/>
              <a:chExt cx="2995120" cy="10052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2931620" cy="941740"/>
              </a:xfrm>
              <a:custGeom>
                <a:avLst/>
                <a:gdLst/>
                <a:ahLst/>
                <a:cxnLst/>
                <a:rect l="l" t="t" r="r" b="b"/>
                <a:pathLst>
                  <a:path w="2931620" h="941740">
                    <a:moveTo>
                      <a:pt x="2838910" y="941740"/>
                    </a:moveTo>
                    <a:lnTo>
                      <a:pt x="92710" y="941740"/>
                    </a:lnTo>
                    <a:cubicBezTo>
                      <a:pt x="41910" y="941740"/>
                      <a:pt x="0" y="899830"/>
                      <a:pt x="0" y="84903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837640" y="0"/>
                    </a:lnTo>
                    <a:cubicBezTo>
                      <a:pt x="2888440" y="0"/>
                      <a:pt x="2930350" y="41910"/>
                      <a:pt x="2930350" y="92710"/>
                    </a:cubicBezTo>
                    <a:lnTo>
                      <a:pt x="2930350" y="847760"/>
                    </a:lnTo>
                    <a:cubicBezTo>
                      <a:pt x="2931620" y="899830"/>
                      <a:pt x="2889710" y="941740"/>
                      <a:pt x="2838910" y="94174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2995120" cy="1005241"/>
              </a:xfrm>
              <a:custGeom>
                <a:avLst/>
                <a:gdLst/>
                <a:ahLst/>
                <a:cxnLst/>
                <a:rect l="l" t="t" r="r" b="b"/>
                <a:pathLst>
                  <a:path w="2995120" h="1005241">
                    <a:moveTo>
                      <a:pt x="2870660" y="59690"/>
                    </a:moveTo>
                    <a:cubicBezTo>
                      <a:pt x="2906220" y="59690"/>
                      <a:pt x="2935430" y="88900"/>
                      <a:pt x="2935430" y="124460"/>
                    </a:cubicBezTo>
                    <a:lnTo>
                      <a:pt x="2935430" y="880781"/>
                    </a:lnTo>
                    <a:cubicBezTo>
                      <a:pt x="2935430" y="916341"/>
                      <a:pt x="2906220" y="945551"/>
                      <a:pt x="2870660" y="945551"/>
                    </a:cubicBezTo>
                    <a:lnTo>
                      <a:pt x="124460" y="945551"/>
                    </a:lnTo>
                    <a:cubicBezTo>
                      <a:pt x="88900" y="945551"/>
                      <a:pt x="59690" y="916341"/>
                      <a:pt x="59690" y="8807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70660" y="59690"/>
                    </a:lnTo>
                    <a:moveTo>
                      <a:pt x="287066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0781"/>
                    </a:lnTo>
                    <a:cubicBezTo>
                      <a:pt x="0" y="949361"/>
                      <a:pt x="55880" y="1005241"/>
                      <a:pt x="124460" y="1005241"/>
                    </a:cubicBezTo>
                    <a:lnTo>
                      <a:pt x="2870660" y="1005241"/>
                    </a:lnTo>
                    <a:cubicBezTo>
                      <a:pt x="2939240" y="1005241"/>
                      <a:pt x="2995120" y="949361"/>
                      <a:pt x="2995120" y="880781"/>
                    </a:cubicBezTo>
                    <a:lnTo>
                      <a:pt x="2995120" y="124460"/>
                    </a:lnTo>
                    <a:cubicBezTo>
                      <a:pt x="2995120" y="55880"/>
                      <a:pt x="2939240" y="0"/>
                      <a:pt x="287066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3479417" y="1334809"/>
            <a:ext cx="3779883" cy="1200762"/>
            <a:chOff x="0" y="0"/>
            <a:chExt cx="4133208" cy="1313003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4069709" cy="1249503"/>
            </a:xfrm>
            <a:custGeom>
              <a:avLst/>
              <a:gdLst/>
              <a:ahLst/>
              <a:cxnLst/>
              <a:rect l="l" t="t" r="r" b="b"/>
              <a:pathLst>
                <a:path w="4069709" h="1249503">
                  <a:moveTo>
                    <a:pt x="3976998" y="1249503"/>
                  </a:moveTo>
                  <a:lnTo>
                    <a:pt x="92710" y="1249503"/>
                  </a:lnTo>
                  <a:cubicBezTo>
                    <a:pt x="41910" y="1249503"/>
                    <a:pt x="0" y="1207593"/>
                    <a:pt x="0" y="115679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75728" y="0"/>
                  </a:lnTo>
                  <a:cubicBezTo>
                    <a:pt x="4026528" y="0"/>
                    <a:pt x="4068438" y="41910"/>
                    <a:pt x="4068438" y="92710"/>
                  </a:cubicBezTo>
                  <a:lnTo>
                    <a:pt x="4068438" y="1155523"/>
                  </a:lnTo>
                  <a:cubicBezTo>
                    <a:pt x="4069709" y="1207593"/>
                    <a:pt x="4027798" y="1249503"/>
                    <a:pt x="3976998" y="12495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133209" cy="1313003"/>
            </a:xfrm>
            <a:custGeom>
              <a:avLst/>
              <a:gdLst/>
              <a:ahLst/>
              <a:cxnLst/>
              <a:rect l="l" t="t" r="r" b="b"/>
              <a:pathLst>
                <a:path w="4133209" h="1313003">
                  <a:moveTo>
                    <a:pt x="4008748" y="59690"/>
                  </a:moveTo>
                  <a:cubicBezTo>
                    <a:pt x="4044308" y="59690"/>
                    <a:pt x="4073518" y="88900"/>
                    <a:pt x="4073518" y="124460"/>
                  </a:cubicBezTo>
                  <a:lnTo>
                    <a:pt x="4073518" y="1188543"/>
                  </a:lnTo>
                  <a:cubicBezTo>
                    <a:pt x="4073518" y="1224103"/>
                    <a:pt x="4044308" y="1253313"/>
                    <a:pt x="4008748" y="1253313"/>
                  </a:cubicBezTo>
                  <a:lnTo>
                    <a:pt x="124460" y="1253313"/>
                  </a:lnTo>
                  <a:cubicBezTo>
                    <a:pt x="88900" y="1253313"/>
                    <a:pt x="59690" y="1224103"/>
                    <a:pt x="59690" y="11885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08748" y="59690"/>
                  </a:lnTo>
                  <a:moveTo>
                    <a:pt x="400874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88543"/>
                  </a:lnTo>
                  <a:cubicBezTo>
                    <a:pt x="0" y="1257123"/>
                    <a:pt x="55880" y="1313003"/>
                    <a:pt x="124460" y="1313003"/>
                  </a:cubicBezTo>
                  <a:lnTo>
                    <a:pt x="4008748" y="1313003"/>
                  </a:lnTo>
                  <a:cubicBezTo>
                    <a:pt x="4077329" y="1313003"/>
                    <a:pt x="4133209" y="1257123"/>
                    <a:pt x="4133209" y="1188543"/>
                  </a:cubicBezTo>
                  <a:lnTo>
                    <a:pt x="4133209" y="124460"/>
                  </a:lnTo>
                  <a:cubicBezTo>
                    <a:pt x="4133209" y="55880"/>
                    <a:pt x="4077329" y="0"/>
                    <a:pt x="400874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92750" y="1640114"/>
            <a:ext cx="590151" cy="59015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306896" y="1334809"/>
            <a:ext cx="11778075" cy="1173012"/>
            <a:chOff x="0" y="0"/>
            <a:chExt cx="13253052" cy="1319910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13189553" cy="1256410"/>
            </a:xfrm>
            <a:custGeom>
              <a:avLst/>
              <a:gdLst/>
              <a:ahLst/>
              <a:cxnLst/>
              <a:rect l="l" t="t" r="r" b="b"/>
              <a:pathLst>
                <a:path w="13189553" h="1256410">
                  <a:moveTo>
                    <a:pt x="13096842" y="1256409"/>
                  </a:moveTo>
                  <a:lnTo>
                    <a:pt x="92710" y="1256409"/>
                  </a:lnTo>
                  <a:cubicBezTo>
                    <a:pt x="41910" y="1256409"/>
                    <a:pt x="0" y="1214500"/>
                    <a:pt x="0" y="116369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095573" y="0"/>
                  </a:lnTo>
                  <a:cubicBezTo>
                    <a:pt x="13146373" y="0"/>
                    <a:pt x="13188283" y="41910"/>
                    <a:pt x="13188283" y="92710"/>
                  </a:cubicBezTo>
                  <a:lnTo>
                    <a:pt x="13188283" y="1162430"/>
                  </a:lnTo>
                  <a:cubicBezTo>
                    <a:pt x="13189553" y="1214500"/>
                    <a:pt x="13147642" y="1256410"/>
                    <a:pt x="13096842" y="12564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3253053" cy="1319910"/>
            </a:xfrm>
            <a:custGeom>
              <a:avLst/>
              <a:gdLst/>
              <a:ahLst/>
              <a:cxnLst/>
              <a:rect l="l" t="t" r="r" b="b"/>
              <a:pathLst>
                <a:path w="13253053" h="1319910">
                  <a:moveTo>
                    <a:pt x="13128592" y="59690"/>
                  </a:moveTo>
                  <a:cubicBezTo>
                    <a:pt x="13164153" y="59690"/>
                    <a:pt x="13193362" y="88900"/>
                    <a:pt x="13193362" y="124460"/>
                  </a:cubicBezTo>
                  <a:lnTo>
                    <a:pt x="13193362" y="1195450"/>
                  </a:lnTo>
                  <a:cubicBezTo>
                    <a:pt x="13193362" y="1231010"/>
                    <a:pt x="13164153" y="1260220"/>
                    <a:pt x="13128592" y="1260220"/>
                  </a:cubicBezTo>
                  <a:lnTo>
                    <a:pt x="124460" y="1260220"/>
                  </a:lnTo>
                  <a:cubicBezTo>
                    <a:pt x="88900" y="1260220"/>
                    <a:pt x="59690" y="1231010"/>
                    <a:pt x="59690" y="11954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28592" y="59690"/>
                  </a:lnTo>
                  <a:moveTo>
                    <a:pt x="1312859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95450"/>
                  </a:lnTo>
                  <a:cubicBezTo>
                    <a:pt x="0" y="1264030"/>
                    <a:pt x="55880" y="1319910"/>
                    <a:pt x="124460" y="1319910"/>
                  </a:cubicBezTo>
                  <a:lnTo>
                    <a:pt x="13128592" y="1319910"/>
                  </a:lnTo>
                  <a:cubicBezTo>
                    <a:pt x="13197173" y="1319910"/>
                    <a:pt x="13253053" y="1264030"/>
                    <a:pt x="13253053" y="1195450"/>
                  </a:cubicBezTo>
                  <a:lnTo>
                    <a:pt x="13253053" y="124460"/>
                  </a:lnTo>
                  <a:cubicBezTo>
                    <a:pt x="13253053" y="55880"/>
                    <a:pt x="13197173" y="0"/>
                    <a:pt x="1312859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 l="937" r="937"/>
          <a:stretch>
            <a:fillRect/>
          </a:stretch>
        </p:blipFill>
        <p:spPr>
          <a:xfrm>
            <a:off x="5690965" y="2879527"/>
            <a:ext cx="3453035" cy="6535344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667078" y="7812516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Cancel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67078" y="6147200"/>
            <a:ext cx="3207375" cy="84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Space Mono"/>
              </a:rPr>
              <a:t>Save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73087" y="1626040"/>
            <a:ext cx="17532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44">
                <a:solidFill>
                  <a:srgbClr val="000000"/>
                </a:solidFill>
                <a:latin typeface="Be Vietnam"/>
              </a:rPr>
              <a:t>Search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01343" y="1558095"/>
            <a:ext cx="11778075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Be Vietnam Bold"/>
              </a:rPr>
              <a:t>Flowchart: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873087" y="3563592"/>
            <a:ext cx="3909391" cy="1954696"/>
            <a:chOff x="0" y="0"/>
            <a:chExt cx="5212522" cy="2606261"/>
          </a:xfrm>
        </p:grpSpPr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0"/>
              <a:ext cx="5212522" cy="2606261"/>
              <a:chOff x="0" y="0"/>
              <a:chExt cx="2540000" cy="127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87030" y="419972"/>
                <a:ext cx="917242" cy="858200"/>
              </a:xfrm>
              <a:custGeom>
                <a:avLst/>
                <a:gdLst/>
                <a:ahLst/>
                <a:cxnLst/>
                <a:rect l="l" t="t" r="r" b="b"/>
                <a:pathLst>
                  <a:path w="917242" h="858200">
                    <a:moveTo>
                      <a:pt x="868981" y="629587"/>
                    </a:moveTo>
                    <a:cubicBezTo>
                      <a:pt x="902601" y="660258"/>
                      <a:pt x="917241" y="706573"/>
                      <a:pt x="907358" y="750995"/>
                    </a:cubicBezTo>
                    <a:cubicBezTo>
                      <a:pt x="897474" y="795418"/>
                      <a:pt x="864577" y="831156"/>
                      <a:pt x="821124" y="844678"/>
                    </a:cubicBezTo>
                    <a:cubicBezTo>
                      <a:pt x="777671" y="858200"/>
                      <a:pt x="730304" y="847439"/>
                      <a:pt x="696959" y="816469"/>
                    </a:cubicBezTo>
                    <a:lnTo>
                      <a:pt x="9652" y="45723"/>
                    </a:lnTo>
                    <a:cubicBezTo>
                      <a:pt x="2928" y="39589"/>
                      <a:pt x="0" y="30326"/>
                      <a:pt x="1976" y="21441"/>
                    </a:cubicBezTo>
                    <a:cubicBezTo>
                      <a:pt x="3953" y="12557"/>
                      <a:pt x="10532" y="5409"/>
                      <a:pt x="19223" y="2705"/>
                    </a:cubicBezTo>
                    <a:cubicBezTo>
                      <a:pt x="27914" y="0"/>
                      <a:pt x="37387" y="2152"/>
                      <a:pt x="44056" y="8346"/>
                    </a:cubicBezTo>
                    <a:lnTo>
                      <a:pt x="868981" y="629587"/>
                    </a:lnTo>
                    <a:close/>
                  </a:path>
                </a:pathLst>
              </a:custGeom>
              <a:solidFill>
                <a:srgbClr val="D32027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24085" y="-40268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5415690"/>
            <a:ext cx="3023117" cy="3170104"/>
            <a:chOff x="0" y="0"/>
            <a:chExt cx="4030823" cy="422680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0823" cy="4226806"/>
              <a:chOff x="0" y="0"/>
              <a:chExt cx="5112767" cy="53613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5049267" cy="5297855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5297855">
                    <a:moveTo>
                      <a:pt x="4956557" y="5297855"/>
                    </a:moveTo>
                    <a:lnTo>
                      <a:pt x="92710" y="5297855"/>
                    </a:lnTo>
                    <a:cubicBezTo>
                      <a:pt x="41910" y="5297855"/>
                      <a:pt x="0" y="5255945"/>
                      <a:pt x="0" y="520514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5203875"/>
                    </a:lnTo>
                    <a:cubicBezTo>
                      <a:pt x="5049267" y="5255945"/>
                      <a:pt x="5007357" y="5297855"/>
                      <a:pt x="4956557" y="52978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5112767" cy="5361355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5361355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5236895"/>
                    </a:lnTo>
                    <a:cubicBezTo>
                      <a:pt x="5053077" y="5272455"/>
                      <a:pt x="5023867" y="5301665"/>
                      <a:pt x="4988307" y="5301665"/>
                    </a:cubicBezTo>
                    <a:lnTo>
                      <a:pt x="124460" y="5301665"/>
                    </a:lnTo>
                    <a:cubicBezTo>
                      <a:pt x="88900" y="5301665"/>
                      <a:pt x="59690" y="5272455"/>
                      <a:pt x="59690" y="523689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236895"/>
                    </a:lnTo>
                    <a:cubicBezTo>
                      <a:pt x="0" y="5305475"/>
                      <a:pt x="55880" y="5361355"/>
                      <a:pt x="124460" y="5361355"/>
                    </a:cubicBezTo>
                    <a:lnTo>
                      <a:pt x="4988308" y="5361355"/>
                    </a:lnTo>
                    <a:cubicBezTo>
                      <a:pt x="5056887" y="5361355"/>
                      <a:pt x="5112767" y="5305475"/>
                      <a:pt x="5112767" y="5236895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94555" y="906564"/>
              <a:ext cx="3462438" cy="825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69"/>
                </a:lnSpc>
              </a:pPr>
              <a:r>
                <a:rPr lang="en-US" sz="3899">
                  <a:solidFill>
                    <a:srgbClr val="000000"/>
                  </a:solidFill>
                  <a:latin typeface="Be Vietnam"/>
                </a:rPr>
                <a:t>Start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83490" y="5415690"/>
            <a:ext cx="3023117" cy="3351555"/>
            <a:chOff x="0" y="0"/>
            <a:chExt cx="4030823" cy="44687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4468740"/>
              <a:chOff x="0" y="0"/>
              <a:chExt cx="5112767" cy="56682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5604729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5604729">
                    <a:moveTo>
                      <a:pt x="4956557" y="5604729"/>
                    </a:moveTo>
                    <a:lnTo>
                      <a:pt x="92710" y="5604729"/>
                    </a:lnTo>
                    <a:cubicBezTo>
                      <a:pt x="41910" y="5604729"/>
                      <a:pt x="0" y="5562819"/>
                      <a:pt x="0" y="551201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5510749"/>
                    </a:lnTo>
                    <a:cubicBezTo>
                      <a:pt x="5049267" y="5562819"/>
                      <a:pt x="5007357" y="5604729"/>
                      <a:pt x="4956557" y="5604729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5668229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5668229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5543769"/>
                    </a:lnTo>
                    <a:cubicBezTo>
                      <a:pt x="5053077" y="5579329"/>
                      <a:pt x="5023867" y="5608539"/>
                      <a:pt x="4988307" y="5608539"/>
                    </a:cubicBezTo>
                    <a:lnTo>
                      <a:pt x="124460" y="5608539"/>
                    </a:lnTo>
                    <a:cubicBezTo>
                      <a:pt x="88900" y="5608539"/>
                      <a:pt x="59690" y="5579329"/>
                      <a:pt x="59690" y="554376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543769"/>
                    </a:lnTo>
                    <a:cubicBezTo>
                      <a:pt x="0" y="5612349"/>
                      <a:pt x="55880" y="5668229"/>
                      <a:pt x="124460" y="5668229"/>
                    </a:cubicBezTo>
                    <a:lnTo>
                      <a:pt x="4988308" y="5668229"/>
                    </a:lnTo>
                    <a:cubicBezTo>
                      <a:pt x="5056887" y="5668229"/>
                      <a:pt x="5112767" y="5612349"/>
                      <a:pt x="5112767" y="5543769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2629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.find highest odd digit in N, if N = 4389901, then highest odd digit is 3.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20574" y="5415690"/>
            <a:ext cx="3023117" cy="4454868"/>
            <a:chOff x="0" y="0"/>
            <a:chExt cx="4030823" cy="593982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030823" cy="5939823"/>
              <a:chOff x="0" y="0"/>
              <a:chExt cx="5112767" cy="753417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5049267" cy="7470677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470677">
                    <a:moveTo>
                      <a:pt x="4956557" y="7470677"/>
                    </a:moveTo>
                    <a:lnTo>
                      <a:pt x="92710" y="7470677"/>
                    </a:lnTo>
                    <a:cubicBezTo>
                      <a:pt x="41910" y="7470677"/>
                      <a:pt x="0" y="7428767"/>
                      <a:pt x="0" y="737796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376696"/>
                    </a:lnTo>
                    <a:cubicBezTo>
                      <a:pt x="5049267" y="7428767"/>
                      <a:pt x="5007357" y="7470677"/>
                      <a:pt x="4956557" y="747067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112767" cy="7534177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534177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409717"/>
                    </a:lnTo>
                    <a:cubicBezTo>
                      <a:pt x="5053077" y="7445277"/>
                      <a:pt x="5023867" y="7474486"/>
                      <a:pt x="4988307" y="7474486"/>
                    </a:cubicBezTo>
                    <a:lnTo>
                      <a:pt x="124460" y="7474486"/>
                    </a:lnTo>
                    <a:cubicBezTo>
                      <a:pt x="88900" y="7474486"/>
                      <a:pt x="59690" y="7445277"/>
                      <a:pt x="59690" y="740971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409717"/>
                    </a:lnTo>
                    <a:cubicBezTo>
                      <a:pt x="0" y="7478297"/>
                      <a:pt x="55880" y="7534177"/>
                      <a:pt x="124460" y="7534177"/>
                    </a:cubicBezTo>
                    <a:lnTo>
                      <a:pt x="4988308" y="7534177"/>
                    </a:lnTo>
                    <a:cubicBezTo>
                      <a:pt x="5056887" y="7534177"/>
                      <a:pt x="5112767" y="7478297"/>
                      <a:pt x="5112767" y="7409717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94555" y="916089"/>
              <a:ext cx="3462438" cy="3052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>
                  <a:solidFill>
                    <a:srgbClr val="000000"/>
                  </a:solidFill>
                  <a:latin typeface="Be Vietnam Bold"/>
                </a:rPr>
                <a:t>find 2 numbers, whose all digits are even, closest to N on both sides, namely b and s, b is bigger than N, s is smaller than 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75364" y="5415690"/>
            <a:ext cx="3023117" cy="4536942"/>
            <a:chOff x="0" y="0"/>
            <a:chExt cx="4030823" cy="60492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030823" cy="6049255"/>
              <a:chOff x="0" y="0"/>
              <a:chExt cx="5112767" cy="76729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5049267" cy="7609482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609482">
                    <a:moveTo>
                      <a:pt x="4956557" y="7609482"/>
                    </a:moveTo>
                    <a:lnTo>
                      <a:pt x="92710" y="7609482"/>
                    </a:lnTo>
                    <a:cubicBezTo>
                      <a:pt x="41910" y="7609482"/>
                      <a:pt x="0" y="7567572"/>
                      <a:pt x="0" y="751677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515502"/>
                    </a:lnTo>
                    <a:cubicBezTo>
                      <a:pt x="5049267" y="7567572"/>
                      <a:pt x="5007357" y="7609482"/>
                      <a:pt x="4956557" y="760948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112767" cy="7672982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672982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548522"/>
                    </a:lnTo>
                    <a:cubicBezTo>
                      <a:pt x="5053077" y="7584082"/>
                      <a:pt x="5023867" y="7613292"/>
                      <a:pt x="4988307" y="7613292"/>
                    </a:cubicBezTo>
                    <a:lnTo>
                      <a:pt x="124460" y="7613292"/>
                    </a:lnTo>
                    <a:cubicBezTo>
                      <a:pt x="88900" y="7613292"/>
                      <a:pt x="59690" y="7584082"/>
                      <a:pt x="59690" y="754852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548522"/>
                    </a:lnTo>
                    <a:cubicBezTo>
                      <a:pt x="0" y="7617102"/>
                      <a:pt x="55880" y="7672982"/>
                      <a:pt x="124460" y="7672982"/>
                    </a:cubicBezTo>
                    <a:lnTo>
                      <a:pt x="4988308" y="7672982"/>
                    </a:lnTo>
                    <a:cubicBezTo>
                      <a:pt x="5056887" y="7672982"/>
                      <a:pt x="5112767" y="7617102"/>
                      <a:pt x="5112767" y="7548522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94555" y="916089"/>
              <a:ext cx="3462438" cy="368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highest odd digit minus 1, and set all digits below to 8, then we get s. If N = 4389901, then s = 4288888.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45888" y="5415690"/>
            <a:ext cx="3023117" cy="3751129"/>
            <a:chOff x="0" y="0"/>
            <a:chExt cx="4030823" cy="500150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030823" cy="5001505"/>
              <a:chOff x="0" y="0"/>
              <a:chExt cx="5112767" cy="634399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5049267" cy="6280498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6280498">
                    <a:moveTo>
                      <a:pt x="4956557" y="6280497"/>
                    </a:moveTo>
                    <a:lnTo>
                      <a:pt x="92710" y="6280497"/>
                    </a:lnTo>
                    <a:cubicBezTo>
                      <a:pt x="41910" y="6280497"/>
                      <a:pt x="0" y="6238587"/>
                      <a:pt x="0" y="618778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6186517"/>
                    </a:lnTo>
                    <a:cubicBezTo>
                      <a:pt x="5049267" y="6238587"/>
                      <a:pt x="5007357" y="6280498"/>
                      <a:pt x="4956557" y="628049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5112767" cy="6343998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6343998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6219537"/>
                    </a:lnTo>
                    <a:cubicBezTo>
                      <a:pt x="5053077" y="6255098"/>
                      <a:pt x="5023867" y="6284307"/>
                      <a:pt x="4988307" y="6284307"/>
                    </a:cubicBezTo>
                    <a:lnTo>
                      <a:pt x="124460" y="6284307"/>
                    </a:lnTo>
                    <a:cubicBezTo>
                      <a:pt x="88900" y="6284307"/>
                      <a:pt x="59690" y="6255098"/>
                      <a:pt x="59690" y="621953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219537"/>
                    </a:lnTo>
                    <a:cubicBezTo>
                      <a:pt x="0" y="6288118"/>
                      <a:pt x="55880" y="6343998"/>
                      <a:pt x="124460" y="6343998"/>
                    </a:cubicBezTo>
                    <a:lnTo>
                      <a:pt x="4988308" y="6343998"/>
                    </a:lnTo>
                    <a:cubicBezTo>
                      <a:pt x="5056887" y="6343998"/>
                      <a:pt x="5112767" y="6288118"/>
                      <a:pt x="5112767" y="6219537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94555" y="916089"/>
              <a:ext cx="3462438" cy="3686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Be Vietnam Bold"/>
                </a:rPr>
                <a:t>highest odd digit plus 1, and set all digits below to 0, in most cases, we get b. If N = 4389901, then b = 4400000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31" name="Freeform 31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0821" y="1979658"/>
            <a:ext cx="1617998" cy="1617998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086001" y="4961432"/>
            <a:ext cx="908516" cy="908516"/>
            <a:chOff x="0" y="0"/>
            <a:chExt cx="1211355" cy="1211355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249092" y="257909"/>
              <a:ext cx="7131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1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385646" y="4961432"/>
            <a:ext cx="908516" cy="903754"/>
            <a:chOff x="0" y="0"/>
            <a:chExt cx="1211355" cy="120500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2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40791" y="4961432"/>
            <a:ext cx="908516" cy="903754"/>
            <a:chOff x="0" y="0"/>
            <a:chExt cx="1211355" cy="1205005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3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932665" y="4961432"/>
            <a:ext cx="908516" cy="903754"/>
            <a:chOff x="0" y="0"/>
            <a:chExt cx="1211355" cy="1205005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4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5203189" y="4961432"/>
            <a:ext cx="908516" cy="903754"/>
            <a:chOff x="0" y="0"/>
            <a:chExt cx="1211355" cy="1205005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1211355" cy="1205005"/>
              <a:chOff x="0" y="0"/>
              <a:chExt cx="6350000" cy="63500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249092" y="257909"/>
              <a:ext cx="713170" cy="584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Be Vietnam Bold"/>
                </a:rPr>
                <a:t>5</a:t>
              </a:r>
            </a:p>
          </p:txBody>
        </p: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13608" y="-1326143"/>
            <a:ext cx="4343839" cy="41148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502396" y="1842927"/>
            <a:ext cx="1280923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Algorithm: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1116" y="-680784"/>
            <a:ext cx="5657850" cy="5657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4A9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83898" y="5597758"/>
            <a:ext cx="3023117" cy="4450264"/>
            <a:chOff x="0" y="0"/>
            <a:chExt cx="4030823" cy="593368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030823" cy="5933686"/>
              <a:chOff x="0" y="0"/>
              <a:chExt cx="5112767" cy="752639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5049267" cy="7462892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7462892">
                    <a:moveTo>
                      <a:pt x="4956557" y="7462892"/>
                    </a:moveTo>
                    <a:lnTo>
                      <a:pt x="92710" y="7462892"/>
                    </a:lnTo>
                    <a:cubicBezTo>
                      <a:pt x="41910" y="7462892"/>
                      <a:pt x="0" y="7420982"/>
                      <a:pt x="0" y="737018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7368911"/>
                    </a:lnTo>
                    <a:cubicBezTo>
                      <a:pt x="5049267" y="7420982"/>
                      <a:pt x="5007357" y="7462892"/>
                      <a:pt x="4956557" y="74628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5112767" cy="7526392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7526392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7401932"/>
                    </a:lnTo>
                    <a:cubicBezTo>
                      <a:pt x="5053077" y="7437492"/>
                      <a:pt x="5023867" y="7466702"/>
                      <a:pt x="4988307" y="7466702"/>
                    </a:cubicBezTo>
                    <a:lnTo>
                      <a:pt x="124460" y="7466702"/>
                    </a:lnTo>
                    <a:cubicBezTo>
                      <a:pt x="88900" y="7466702"/>
                      <a:pt x="59690" y="7437492"/>
                      <a:pt x="59690" y="740193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7401932"/>
                    </a:lnTo>
                    <a:cubicBezTo>
                      <a:pt x="0" y="7470511"/>
                      <a:pt x="55880" y="7526392"/>
                      <a:pt x="124460" y="7526392"/>
                    </a:cubicBezTo>
                    <a:lnTo>
                      <a:pt x="4988308" y="7526392"/>
                    </a:lnTo>
                    <a:cubicBezTo>
                      <a:pt x="5056887" y="7526392"/>
                      <a:pt x="5112767" y="7470511"/>
                      <a:pt x="5112767" y="7401932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94555" y="906564"/>
              <a:ext cx="3462438" cy="2532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69"/>
                </a:lnSpc>
              </a:pPr>
              <a:r>
                <a:rPr lang="en-US" sz="3899">
                  <a:solidFill>
                    <a:srgbClr val="000000"/>
                  </a:solidFill>
                  <a:latin typeface="Be Vietnam Bold"/>
                </a:rPr>
                <a:t>Print min(b - N, N - s)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00726" y="5597758"/>
            <a:ext cx="3023117" cy="2685758"/>
            <a:chOff x="0" y="0"/>
            <a:chExt cx="4030823" cy="358101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030823" cy="3581011"/>
              <a:chOff x="0" y="0"/>
              <a:chExt cx="5112767" cy="45422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5049267" cy="4478717"/>
              </a:xfrm>
              <a:custGeom>
                <a:avLst/>
                <a:gdLst/>
                <a:ahLst/>
                <a:cxnLst/>
                <a:rect l="l" t="t" r="r" b="b"/>
                <a:pathLst>
                  <a:path w="5049267" h="4478717">
                    <a:moveTo>
                      <a:pt x="4956557" y="4478717"/>
                    </a:moveTo>
                    <a:lnTo>
                      <a:pt x="92710" y="4478717"/>
                    </a:lnTo>
                    <a:cubicBezTo>
                      <a:pt x="41910" y="4478717"/>
                      <a:pt x="0" y="4436807"/>
                      <a:pt x="0" y="43860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4955287" y="0"/>
                    </a:lnTo>
                    <a:cubicBezTo>
                      <a:pt x="5006087" y="0"/>
                      <a:pt x="5047997" y="41910"/>
                      <a:pt x="5047997" y="92710"/>
                    </a:cubicBezTo>
                    <a:lnTo>
                      <a:pt x="5047997" y="4384737"/>
                    </a:lnTo>
                    <a:cubicBezTo>
                      <a:pt x="5049267" y="4436807"/>
                      <a:pt x="5007357" y="4478717"/>
                      <a:pt x="4956557" y="44787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112767" cy="4542217"/>
              </a:xfrm>
              <a:custGeom>
                <a:avLst/>
                <a:gdLst/>
                <a:ahLst/>
                <a:cxnLst/>
                <a:rect l="l" t="t" r="r" b="b"/>
                <a:pathLst>
                  <a:path w="5112767" h="4542217">
                    <a:moveTo>
                      <a:pt x="4988307" y="59690"/>
                    </a:moveTo>
                    <a:cubicBezTo>
                      <a:pt x="5023867" y="59690"/>
                      <a:pt x="5053077" y="88900"/>
                      <a:pt x="5053077" y="124460"/>
                    </a:cubicBezTo>
                    <a:lnTo>
                      <a:pt x="5053077" y="4417757"/>
                    </a:lnTo>
                    <a:cubicBezTo>
                      <a:pt x="5053077" y="4453317"/>
                      <a:pt x="5023867" y="4482527"/>
                      <a:pt x="4988307" y="4482527"/>
                    </a:cubicBezTo>
                    <a:lnTo>
                      <a:pt x="124460" y="4482527"/>
                    </a:lnTo>
                    <a:cubicBezTo>
                      <a:pt x="88900" y="4482527"/>
                      <a:pt x="59690" y="4453317"/>
                      <a:pt x="59690" y="4417757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4988308" y="59690"/>
                    </a:lnTo>
                    <a:moveTo>
                      <a:pt x="498830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4417757"/>
                    </a:lnTo>
                    <a:cubicBezTo>
                      <a:pt x="0" y="4486337"/>
                      <a:pt x="55880" y="4542217"/>
                      <a:pt x="124460" y="4542217"/>
                    </a:cubicBezTo>
                    <a:lnTo>
                      <a:pt x="4988308" y="4542217"/>
                    </a:lnTo>
                    <a:cubicBezTo>
                      <a:pt x="5056887" y="4542217"/>
                      <a:pt x="5112767" y="4486337"/>
                      <a:pt x="5112767" y="4417757"/>
                    </a:cubicBezTo>
                    <a:lnTo>
                      <a:pt x="5112767" y="124460"/>
                    </a:lnTo>
                    <a:cubicBezTo>
                      <a:pt x="5112767" y="55880"/>
                      <a:pt x="5056887" y="0"/>
                      <a:pt x="498830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94555" y="916089"/>
              <a:ext cx="3462438" cy="69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Be Vietnam Bold"/>
                </a:rPr>
                <a:t>Stop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19820" y="3156255"/>
            <a:ext cx="3974490" cy="397449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50299" y="1518791"/>
            <a:ext cx="16209001" cy="2539732"/>
            <a:chOff x="0" y="0"/>
            <a:chExt cx="27413043" cy="429525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27349543" cy="4231754"/>
            </a:xfrm>
            <a:custGeom>
              <a:avLst/>
              <a:gdLst/>
              <a:ahLst/>
              <a:cxnLst/>
              <a:rect l="l" t="t" r="r" b="b"/>
              <a:pathLst>
                <a:path w="27349543" h="4231754">
                  <a:moveTo>
                    <a:pt x="27256832" y="4231754"/>
                  </a:moveTo>
                  <a:lnTo>
                    <a:pt x="92710" y="4231754"/>
                  </a:lnTo>
                  <a:cubicBezTo>
                    <a:pt x="41910" y="4231754"/>
                    <a:pt x="0" y="4189845"/>
                    <a:pt x="0" y="41390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7255564" y="0"/>
                  </a:lnTo>
                  <a:cubicBezTo>
                    <a:pt x="27306364" y="0"/>
                    <a:pt x="27348272" y="41910"/>
                    <a:pt x="27348272" y="92710"/>
                  </a:cubicBezTo>
                  <a:lnTo>
                    <a:pt x="27348272" y="4137775"/>
                  </a:lnTo>
                  <a:cubicBezTo>
                    <a:pt x="27349543" y="4189845"/>
                    <a:pt x="27307632" y="4231754"/>
                    <a:pt x="27256832" y="42317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7413043" cy="4295255"/>
            </a:xfrm>
            <a:custGeom>
              <a:avLst/>
              <a:gdLst/>
              <a:ahLst/>
              <a:cxnLst/>
              <a:rect l="l" t="t" r="r" b="b"/>
              <a:pathLst>
                <a:path w="27413043" h="4295255">
                  <a:moveTo>
                    <a:pt x="27288582" y="59690"/>
                  </a:moveTo>
                  <a:cubicBezTo>
                    <a:pt x="27324143" y="59690"/>
                    <a:pt x="27353354" y="88900"/>
                    <a:pt x="27353354" y="124460"/>
                  </a:cubicBezTo>
                  <a:lnTo>
                    <a:pt x="27353354" y="4170795"/>
                  </a:lnTo>
                  <a:cubicBezTo>
                    <a:pt x="27353354" y="4206355"/>
                    <a:pt x="27324143" y="4235565"/>
                    <a:pt x="27288582" y="4235565"/>
                  </a:cubicBezTo>
                  <a:lnTo>
                    <a:pt x="124460" y="4235565"/>
                  </a:lnTo>
                  <a:cubicBezTo>
                    <a:pt x="88900" y="4235565"/>
                    <a:pt x="59690" y="4206355"/>
                    <a:pt x="59690" y="41707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288582" y="59690"/>
                  </a:lnTo>
                  <a:moveTo>
                    <a:pt x="272885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170795"/>
                  </a:lnTo>
                  <a:cubicBezTo>
                    <a:pt x="0" y="4239375"/>
                    <a:pt x="55880" y="4295255"/>
                    <a:pt x="124460" y="4295255"/>
                  </a:cubicBezTo>
                  <a:lnTo>
                    <a:pt x="27288582" y="4295255"/>
                  </a:lnTo>
                  <a:cubicBezTo>
                    <a:pt x="27357164" y="4295255"/>
                    <a:pt x="27413043" y="4239375"/>
                    <a:pt x="27413043" y="4170795"/>
                  </a:cubicBezTo>
                  <a:lnTo>
                    <a:pt x="27413043" y="124460"/>
                  </a:lnTo>
                  <a:cubicBezTo>
                    <a:pt x="27413043" y="55880"/>
                    <a:pt x="27357164" y="0"/>
                    <a:pt x="272885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0821" y="1979658"/>
            <a:ext cx="1617998" cy="161799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5941199" y="5143500"/>
            <a:ext cx="908516" cy="908516"/>
            <a:chOff x="0" y="0"/>
            <a:chExt cx="1211355" cy="12113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49092" y="257909"/>
              <a:ext cx="7131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Be Vietnam Bold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165798" y="5143500"/>
            <a:ext cx="908516" cy="908516"/>
            <a:chOff x="0" y="0"/>
            <a:chExt cx="1211355" cy="121135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211355" cy="1211355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249092" y="257909"/>
              <a:ext cx="7131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Be Vietnam Bold"/>
                </a:rPr>
                <a:t>7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9125" y="5933222"/>
            <a:ext cx="4137367" cy="4114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502396" y="1842927"/>
            <a:ext cx="12809239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Algorithm: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7793" y="1248510"/>
            <a:ext cx="8691507" cy="1411375"/>
            <a:chOff x="0" y="0"/>
            <a:chExt cx="14699281" cy="2386951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4635781" cy="2323451"/>
            </a:xfrm>
            <a:custGeom>
              <a:avLst/>
              <a:gdLst/>
              <a:ahLst/>
              <a:cxnLst/>
              <a:rect l="l" t="t" r="r" b="b"/>
              <a:pathLst>
                <a:path w="14635781" h="2323451">
                  <a:moveTo>
                    <a:pt x="14543070" y="2323451"/>
                  </a:moveTo>
                  <a:lnTo>
                    <a:pt x="92710" y="2323451"/>
                  </a:lnTo>
                  <a:cubicBezTo>
                    <a:pt x="41910" y="2323451"/>
                    <a:pt x="0" y="2281541"/>
                    <a:pt x="0" y="223074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541801" y="0"/>
                  </a:lnTo>
                  <a:cubicBezTo>
                    <a:pt x="14592601" y="0"/>
                    <a:pt x="14634511" y="41910"/>
                    <a:pt x="14634511" y="92710"/>
                  </a:cubicBezTo>
                  <a:lnTo>
                    <a:pt x="14634511" y="2229471"/>
                  </a:lnTo>
                  <a:cubicBezTo>
                    <a:pt x="14635781" y="2281541"/>
                    <a:pt x="14593870" y="2323451"/>
                    <a:pt x="14543070" y="23234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699281" cy="2386951"/>
            </a:xfrm>
            <a:custGeom>
              <a:avLst/>
              <a:gdLst/>
              <a:ahLst/>
              <a:cxnLst/>
              <a:rect l="l" t="t" r="r" b="b"/>
              <a:pathLst>
                <a:path w="14699281" h="2386951">
                  <a:moveTo>
                    <a:pt x="14574820" y="59690"/>
                  </a:moveTo>
                  <a:cubicBezTo>
                    <a:pt x="14610381" y="59690"/>
                    <a:pt x="14639590" y="88900"/>
                    <a:pt x="14639590" y="124460"/>
                  </a:cubicBezTo>
                  <a:lnTo>
                    <a:pt x="14639590" y="2262491"/>
                  </a:lnTo>
                  <a:cubicBezTo>
                    <a:pt x="14639590" y="2298051"/>
                    <a:pt x="14610381" y="2327261"/>
                    <a:pt x="14574820" y="2327261"/>
                  </a:cubicBezTo>
                  <a:lnTo>
                    <a:pt x="124460" y="2327261"/>
                  </a:lnTo>
                  <a:cubicBezTo>
                    <a:pt x="88900" y="2327261"/>
                    <a:pt x="59690" y="2298051"/>
                    <a:pt x="59690" y="226249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574820" y="59690"/>
                  </a:lnTo>
                  <a:moveTo>
                    <a:pt x="14574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62491"/>
                  </a:lnTo>
                  <a:cubicBezTo>
                    <a:pt x="0" y="2331071"/>
                    <a:pt x="55880" y="2386951"/>
                    <a:pt x="124460" y="2386951"/>
                  </a:cubicBezTo>
                  <a:lnTo>
                    <a:pt x="14574820" y="2386951"/>
                  </a:lnTo>
                  <a:cubicBezTo>
                    <a:pt x="14643401" y="2386951"/>
                    <a:pt x="14699281" y="2331071"/>
                    <a:pt x="14699281" y="2262491"/>
                  </a:cubicBezTo>
                  <a:lnTo>
                    <a:pt x="14699281" y="124460"/>
                  </a:lnTo>
                  <a:cubicBezTo>
                    <a:pt x="14699281" y="55880"/>
                    <a:pt x="14643401" y="0"/>
                    <a:pt x="14574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019890" y="1416908"/>
            <a:ext cx="67210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39"/>
              </a:lnSpc>
            </a:pPr>
            <a:r>
              <a:rPr lang="en-US" sz="5600" spc="84">
                <a:solidFill>
                  <a:srgbClr val="000000"/>
                </a:solidFill>
                <a:latin typeface="Be Vietnam Bold"/>
              </a:rPr>
              <a:t>Program: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1083581"/>
            <a:ext cx="6946876" cy="8174719"/>
            <a:chOff x="0" y="0"/>
            <a:chExt cx="5396230" cy="6350000"/>
          </a:xfrm>
        </p:grpSpPr>
        <p:sp>
          <p:nvSpPr>
            <p:cNvPr id="7" name="Freeform 7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3"/>
              <a:stretch>
                <a:fillRect l="-37910" t="180" r="-37910" b="17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46454B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79727" y="7210185"/>
            <a:ext cx="7574892" cy="34018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30781" y="1440794"/>
            <a:ext cx="936393" cy="93639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8567793" y="3215877"/>
            <a:ext cx="8691507" cy="6367900"/>
            <a:chOff x="0" y="0"/>
            <a:chExt cx="14699281" cy="10769543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14635781" cy="10706043"/>
            </a:xfrm>
            <a:custGeom>
              <a:avLst/>
              <a:gdLst/>
              <a:ahLst/>
              <a:cxnLst/>
              <a:rect l="l" t="t" r="r" b="b"/>
              <a:pathLst>
                <a:path w="14635781" h="10706043">
                  <a:moveTo>
                    <a:pt x="14543070" y="10706043"/>
                  </a:moveTo>
                  <a:lnTo>
                    <a:pt x="92710" y="10706043"/>
                  </a:lnTo>
                  <a:cubicBezTo>
                    <a:pt x="41910" y="10706043"/>
                    <a:pt x="0" y="10664133"/>
                    <a:pt x="0" y="106133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541801" y="0"/>
                  </a:lnTo>
                  <a:cubicBezTo>
                    <a:pt x="14592601" y="0"/>
                    <a:pt x="14634511" y="41910"/>
                    <a:pt x="14634511" y="92710"/>
                  </a:cubicBezTo>
                  <a:lnTo>
                    <a:pt x="14634511" y="10612063"/>
                  </a:lnTo>
                  <a:cubicBezTo>
                    <a:pt x="14635781" y="10664133"/>
                    <a:pt x="14593870" y="10706043"/>
                    <a:pt x="14543070" y="107060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4699281" cy="10769543"/>
            </a:xfrm>
            <a:custGeom>
              <a:avLst/>
              <a:gdLst/>
              <a:ahLst/>
              <a:cxnLst/>
              <a:rect l="l" t="t" r="r" b="b"/>
              <a:pathLst>
                <a:path w="14699281" h="10769543">
                  <a:moveTo>
                    <a:pt x="14574820" y="59690"/>
                  </a:moveTo>
                  <a:cubicBezTo>
                    <a:pt x="14610381" y="59690"/>
                    <a:pt x="14639590" y="88900"/>
                    <a:pt x="14639590" y="124460"/>
                  </a:cubicBezTo>
                  <a:lnTo>
                    <a:pt x="14639590" y="10645083"/>
                  </a:lnTo>
                  <a:cubicBezTo>
                    <a:pt x="14639590" y="10680643"/>
                    <a:pt x="14610381" y="10709853"/>
                    <a:pt x="14574820" y="10709853"/>
                  </a:cubicBezTo>
                  <a:lnTo>
                    <a:pt x="124460" y="10709853"/>
                  </a:lnTo>
                  <a:cubicBezTo>
                    <a:pt x="88900" y="10709853"/>
                    <a:pt x="59690" y="10680643"/>
                    <a:pt x="59690" y="106450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574820" y="59690"/>
                  </a:lnTo>
                  <a:moveTo>
                    <a:pt x="14574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645083"/>
                  </a:lnTo>
                  <a:cubicBezTo>
                    <a:pt x="0" y="10713663"/>
                    <a:pt x="55880" y="10769543"/>
                    <a:pt x="124460" y="10769543"/>
                  </a:cubicBezTo>
                  <a:lnTo>
                    <a:pt x="14574820" y="10769543"/>
                  </a:lnTo>
                  <a:cubicBezTo>
                    <a:pt x="14643401" y="10769543"/>
                    <a:pt x="14699281" y="10713663"/>
                    <a:pt x="14699281" y="10645083"/>
                  </a:cubicBezTo>
                  <a:lnTo>
                    <a:pt x="14699281" y="124460"/>
                  </a:lnTo>
                  <a:cubicBezTo>
                    <a:pt x="14699281" y="55880"/>
                    <a:pt x="14643401" y="0"/>
                    <a:pt x="14574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971560" y="3525929"/>
            <a:ext cx="7883973" cy="543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"/>
              </a:lnSpc>
            </a:pPr>
            <a:r>
              <a:rPr lang="en-US" sz="900">
                <a:solidFill>
                  <a:srgbClr val="000000"/>
                </a:solidFill>
                <a:latin typeface="Open Sans Light Bold"/>
              </a:rPr>
              <a:t>N = int(input())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for x in range(N):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A = str(input())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numberOfDigits = len(A)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firstOddDigitIndex = -1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for y in range(numberOfDigits):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if int(A[y]) % 2 != 0: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    firstOddDigitIndex = y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    break</a:t>
            </a:r>
          </a:p>
          <a:p>
            <a:pPr>
              <a:lnSpc>
                <a:spcPts val="1260"/>
              </a:lnSpc>
            </a:pPr>
            <a:endParaRPr lang="en-US" sz="300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if firstOddDigitIndex == -1: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print("Case #{}: {}".format(int(x+1), 0))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elif firstOddDigitIndex == numberOfDigits-1: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print("Case #{}: {}".format(int(x+1), 1))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else: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# mainNum is the slice of the original number from the first odd digit to the end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mainNum = int(A[firstOddDigitIndex: ])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numberOfDigitsInMain = len(str(mainNum))</a:t>
            </a:r>
          </a:p>
          <a:p>
            <a:pPr>
              <a:lnSpc>
                <a:spcPts val="1260"/>
              </a:lnSpc>
            </a:pPr>
            <a:endParaRPr lang="en-US" sz="300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# numberWithZeroes is the number used to replace all the digits to the right of the first odd digit with zeroes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numberWithZeroes = 10 ** (numberOfDigitsInMain - 1)</a:t>
            </a:r>
          </a:p>
          <a:p>
            <a:pPr>
              <a:lnSpc>
                <a:spcPts val="1260"/>
              </a:lnSpc>
            </a:pPr>
            <a:endParaRPr lang="en-US" sz="300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# numberWithEights is the number used to replace all the digits to the right of the first odd digit with eights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numberWithEights = ''.join(['8' for x in range(numberOfDigitsInMain - 1)])</a:t>
            </a:r>
          </a:p>
          <a:p>
            <a:pPr>
              <a:lnSpc>
                <a:spcPts val="1260"/>
              </a:lnSpc>
            </a:pPr>
            <a:endParaRPr lang="en-US" sz="300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firstOddDigit = int(str(mainNum)[ :1])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UpNum = (firstOddDigit + 1) * numberWithZeroes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DownNum = int(str(firstOddDigit - 1) + numberWithEights)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numberOfKeys = mainNum - DownNum if A[firstOddDigitIndex] == '9' else min(UpNum - mainNum, mainNum - DownNum)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</a:t>
            </a:r>
          </a:p>
          <a:p>
            <a:pPr>
              <a:lnSpc>
                <a:spcPts val="1260"/>
              </a:lnSpc>
            </a:pPr>
            <a:r>
              <a:rPr lang="en-US" sz="300">
                <a:solidFill>
                  <a:srgbClr val="000000"/>
                </a:solidFill>
                <a:latin typeface="Arimo Bold"/>
              </a:rPr>
              <a:t>        print("Case #{}: {}".format(int(x+1), numberOfKeys))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988</Words>
  <Application>Microsoft Office PowerPoint</Application>
  <PresentationFormat>Custom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Open Sans Light Bold</vt:lpstr>
      <vt:lpstr>Arimo Bold</vt:lpstr>
      <vt:lpstr>Calibri</vt:lpstr>
      <vt:lpstr>Arial</vt:lpstr>
      <vt:lpstr>Space Mono</vt:lpstr>
      <vt:lpstr>Open Sans Extra Bold</vt:lpstr>
      <vt:lpstr>Be Vietnam Bold</vt:lpstr>
      <vt:lpstr>Open Sans Light</vt:lpstr>
      <vt:lpstr>Fira Code Bold</vt:lpstr>
      <vt:lpstr>Be Vietnam</vt:lpstr>
      <vt:lpstr>Space Mono Bold</vt:lpstr>
      <vt:lpstr>Bangers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Blue and Black Digitalism Group Petty Debate Game Fun Presentation</dc:title>
  <cp:lastModifiedBy>Udit Kumar</cp:lastModifiedBy>
  <cp:revision>2</cp:revision>
  <dcterms:created xsi:type="dcterms:W3CDTF">2006-08-16T00:00:00Z</dcterms:created>
  <dcterms:modified xsi:type="dcterms:W3CDTF">2021-09-28T13:45:41Z</dcterms:modified>
  <dc:identifier>DAEqzI8m6ZE</dc:identifier>
</cp:coreProperties>
</file>